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답변 퀄리티 200% 올리는 #AI 사용법, 10가지 가져왔습니다 #AI연구원 #허성범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 연구원 허성범이 제안하는 AI 활용법 10가지를 소개하며, AI를 단순히 사용하는 것을 넘어 '맛있게' 잘 활용하여 답변 퀄리티와 작업 효율을 획기적으로 높이는 방법을 다룹니다. 저자는 AI를 수동적으로 사용하는 대신 사용자가 주도권을 가지고 삶의 질과 작업 효율을 수직 상승시킬 수 있는 실용적인 팁들을 공유합니다. 특히, AI를 통해 200% 이상의 퀄리티 향상을 목표로 하며, 일반적인 AI 활용법을 넘어선 심화된 접근법을 제시합니다. 본 브리핑은 영상 메타데이터에 기반하여 작성되었으며, 구체적인 내용은 영상 시청을 통해 확인해야 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허성범 Horang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Oes1w7rs6vY</a:t>
            </a:r>
            <a:endParaRPr lang="en-US" sz="1050" dirty="0"/>
          </a:p>
        </p:txBody>
      </p:sp>
      <p:pic>
        <p:nvPicPr>
          <p:cNvPr id="13" name="Image 0" descr="assets/generated/videos/Oes1w7rs6vY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https://www.youtube.com/watch?v=Oes1w7rs6vY | video_id: Oes1w7rs6vY | generated: 2026-06-30T15:58:23Z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 연구원 허성범이 제안하는 AI 활용법 10가지를 소개하며, AI를 단순히 사용하는 것을 넘어 '맛있게' 잘 활용하여 답변 퀄리티와 작업 효율을 획기적으로 높이는 방법을 다룹니다. 저자는 AI를 수동적으로 사용하는 대신 사용자가 주도권을 가지고 삶의 질과 작업 효율을 수직 상승시킬 수 있는 실용적인 팁들을 공유합니다. 특히, AI를 통해 200% 이상의 퀄리티 향상을 목표로 하며, 일반적인 AI 활용법을 넘어선 심화된 접근법을 제시합니다. 본 브리핑은 영상 메타데이터에 기반하여 작성되었으며, 구체적인 내용은 영상 시청을 통해 확인해야 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https://www.youtube.com/watch?v=Oes1w7rs6vY | video_id: Oes1w7rs6vY | generated: 2026-06-30T15:58:23Z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서론: AI 활용의 중요성 및 일반적인 오용 사례 지적 (메타데이터 기반 추론).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본론: AI 활용법 10가지 개별 소개 및 설명 (메타데이터 기반 추론).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활용법에 대한 구체적인 예시 및 적용 방안 제시 (메타데이터 기반 추론).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결론: AI 주도권 확보 및 효율성 극대화 재강조 (메타데이터 기반 추론).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Q&amp;A 또는 추가 팁 (메타데이터 기반 추론).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https://www.youtube.com/watch?v=Oes1w7rs6vY | video_id: Oes1w7rs6vY | generated: 2026-06-30T15:58:23Z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활용의 심화: 기본적인 AI 사용을 넘어선 고도화된 활용법의 필요성.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생산성 및 퀄리티 향상: AI를 통해 작업 결과물의 질과 효율을 극대화.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사용자 주도권: AI에 의존하기보다 사용자가 AI를 적극적으로 제어하고 활용하는 자세.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실용적 적용: 이론이 아닌 실제 삶과 업무에 바로 적용 가능한 팁 제공.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 경험 기반: AI 연구원의 직접적인 연구 및 사용 경험에서 도출된 노하우.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'맛있게' 활용: AI의 잠재력을 최대한 끌어내어 가치를 창출하는 방법.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https://www.youtube.com/watch?v=Oes1w7rs6vY | video_id: Oes1w7rs6vY | generated: 2026-06-30T15:58:23Z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리서치 및 정보 요약 효율화: AI를 활용하여 방대한 자료에서 핵심 정보를 빠르게 추출하고 요약하는 방법론 적용.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콘텐츠 생성 및 편집 퀄리티 향상: AI 기반 도구를 활용하여 DreamLabs의 기술 브리핑, 보고서, 게시물 등의 초안 작성 및 편집 과정 최적화.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업무 자동화 및 생산성 증대: 반복적인 관리 업무나 데이터 처리 과정에 AI를 도입하여 직원들의 핵심 업무 집중도 향상.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활용 교육 프로그램 개발: 본 영상에서 제시될 수 있는 '고급 AI 활용법'을 DreamLabs 내부 교육 자료로 활용하여 직원들의 AI 역량 강화.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AI 도구 및 프롬프트 엔지니어링 연구: 영상에서 제시될 수 있는 구체적인 AI 활용 사례를 바탕으로 DreamLabs의 AI 연구 방향성 모색.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https://www.youtube.com/watch?v=Oes1w7rs6vY | video_id: Oes1w7rs6vY | generated: 2026-06-30T15:58:23Z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제시되는 'AI 사용법 10가지'의 구체적인 내용과 방법론.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활용법이 실제로 '답변 퀄리티 200% 향상'에 기여하는 방식.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저자가 제시하는 '삶의 질과 작업 효율 수직 상승'의 구체적인 사례 및 근거.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'맛있게' 잘 쓰는 사람과 그냥 쓰는 사람을 나누는 명확한 기준.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언급되는 AI 도구 또는 플랫폼 정보 (만약 있다면).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https://www.youtube.com/watch?v=Oes1w7rs6vY | video_id: Oes1w7rs6vY | generated: 2026-06-30T15:58:23Z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답변 퀄리티 200% 올리는 #AI 사용법, 10가지 가져왔습니다 #AI연구원 #허성범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허성범 Horang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Oes1w7rs6vY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https://www.youtube.com/watch?v=Oes1w7rs6vY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2026-06-30T15:58:23Z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https://www.youtube.com/watch?v=Oes1w7rs6vY | video_id: Oes1w7rs6vY | generated: 2026-06-30T15:58:23Z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답변 퀄리티 200% 올리는 #AI 사용법, 10가지 가져왔습니다 #AI연구원 #허성범</dc:title>
  <dc:subject>YouTube information summary</dc:subject>
  <dc:creator>DreamLabs Collector</dc:creator>
  <cp:lastModifiedBy>DreamLabs Collector</cp:lastModifiedBy>
  <cp:revision>1</cp:revision>
  <dcterms:created xsi:type="dcterms:W3CDTF">2026-06-30T15:58:23Z</dcterms:created>
  <dcterms:modified xsi:type="dcterms:W3CDTF">2026-06-30T15:58:23Z</dcterms:modified>
</cp:coreProperties>
</file>