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혼자서 대박난 1인 개발자들은 어떻게 성공했나?</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AI 시대에 1인 개발자들이 어떻게 유니콘 기업 수준의 성공을 거두었는지 5가지 사례를 통해 분석합니다. 스타듀밸리의 에릭 바론은 고독한 개발 시간을, 오픈클로의 피터 스테인버거는 AI 에이전트 활용을, ThroneFall의 조나스 타이롤러는 수많은 프로토타이핑을 강조합니다. 노마드리스트의 피터 레벨스는 빌드 인 퍼블릭과 기술적 단순함을, 루비 온 레일즈의 DHH는 개발자의 행복과 효율적인 개발 철학을 성공 요인으로 제시합니다. 이들은 각기 다른 방식으로 1인 개발의 한계를 넘어섰으며, 영상은 최종적으로 1인 개발 성공을 위한 5가지 핵심 법칙을 요약합니다.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WeekdayCode 평일코딩</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PDAZwXfYn-s</a:t>
            </a:r>
            <a:endParaRPr lang="en-US" sz="1050" dirty="0"/>
          </a:p>
        </p:txBody>
      </p:sp>
      <p:pic>
        <p:nvPicPr>
          <p:cNvPr id="13" name="Image 0" descr="assets/generated/videos/PDAZwXfYn-s/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https://www.youtube.com/watch?v=PDAZwXfYn-s | video_id: PDAZwXfYn-s | generated: 2026-06-07T15:39:33Z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AI 시대에 1인 개발자들이 어떻게 유니콘 기업 수준의 성공을 거두었는지 5가지 사례를 통해 분석합니다. 스타듀밸리의 에릭 바론은 고독한 개발 시간을, 오픈클로의 피터 스테인버거는 AI 에이전트 활용을, ThroneFall의 조나스 타이롤러는 수많은 프로토타이핑을 강조합니다. 노마드리스트의 피터 레벨스는 빌드 인 퍼블릭과 기술적 단순함을, 루비 온 레일즈의 DHH는 개발자의 행복과 효율적인 개발 철학을 성공 요인으로 제시합니다. 이들은 각기 다른 방식으로 1인 개발의 한계를 넘어섰으며, 영상은 최종적으로 1인 개발 성공을 위한 5가지 핵심 법칙을 요약합니다.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https://www.youtube.com/watch?v=PDAZwXfYn-s | video_id: PDAZwXfYn-s | generated: 2026-06-07T15:39:33Z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00:00 AI 시대, 혼자서 유니콘 기업을 만드는 시대의 도래</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02:11 1. 에릭 바론 (스타듀밸리): 4년의 고독한 시간 끝에 거둔 수천억 원의 성공</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04:13 2. 피터 스테인버거 (오픈클로): AI 에이전트를 활용한 폭발적인 생산성과 마케팅 전략</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09:50 3. 조나스 타이롤러 (ThroneFall): '양은 질을 만든다' - 수많은 프로토타이핑의 중요성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12:11 4. 피터 레벨스 (노마드리스트): 빌드 인 퍼블릭(Build in Public)과 기술적 단순함의 힘</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16:16 5. DHH (루비 온 레일즈): 개발자의 행복과 관습을 따르는 효율적인 개발 철학</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https://www.youtube.com/watch?v=PDAZwXfYn-s | video_id: PDAZwXfYn-s | generated: 2026-06-07T15:39:33Z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시대의 1인 유니콘 기업 가능성 및 잠재력</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장기간의 고독한 개발과 끈기, 그리고 비전 유지의 중요성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 등 최신 기술을 활용한 개발 생산성 극대화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'양은 질을 만든다'는 철학 아래 수많은 프로토타이핑을 통한 제품 개선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'Build in Public' 전략을 통한 투명한 개발 과정 공개 및 커뮤니티 피드백 활용</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 스택의 단순화와 실용주의적 접근을 통한 개발 효율성 확보</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https://www.youtube.com/watch?v=PDAZwXfYn-s | video_id: PDAZwXfYn-s | generated: 2026-06-07T15:39:33Z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 도입을 통한 DreamLabs 내부 개발 및 리서치 생산성 향상 방안 연구 (피터 스테인버거 사례 참고)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초기 단계 프로젝트에 대한 'Build in Public' 전략 적용 가능성 검토 및 외부 피드백 활용</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프로토타이핑 문화 강화 및 빠른 반복 개발 프로세스 도입을 통한 아이디어 검증 속도 향상</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기술 스택 단순화 및 실용주의적 접근을 통해 프로젝트 개발 효율성 증대 및 유지보수 용이성 확보</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개발자 만족도 향상을 위한 개발 문화 및 도구 개선 방안 모색, 장기적인 프로젝트 몰입 유도</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https://www.youtube.com/watch?v=PDAZwXfYn-s | video_id: PDAZwXfYn-s | generated: 2026-06-07T15:39:33Z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각 1인 개발자의 구체적인 성공 전략 및 과정에 대한 상세 내용 (트랜스크립트 부재로 인해 메타데이터 기반으로 추론된 내용이므로, 실제 영상 시청을 통한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피터 스테인버거가 활용한 AI 에이전트의 실제 기술 스택, 구현 방식 및 마케팅 효과에 대한 구체적인 정보</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조나스 타이롤러의 '수많은 프로토타이핑'이 어떤 방식으로 이루어졌으며, 실패 사례와 성공으로 이어진 과정에 대한 상세 내용</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피터 레벨스의 'Build in Public' 전략이 구체적으로 어떻게 실행되었고, 어떤 종류의 피드백을 받았는지</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DHH의 '개발자 행복' 철학이 실제 루비 온 레일즈 개발 및 커뮤니티에 어떻게 적용되었는지에 대한 심층 분석</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제시하는 '1인 개발 성공 5가지 법칙'의 구체적인 내용과 각 법칙에 대한 상세 설명</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https://www.youtube.com/watch?v=PDAZwXfYn-s | video_id: PDAZwXfYn-s | generated: 2026-06-07T15:39:33Z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혼자서 대박난 1인 개발자들은 어떻게 성공했나?</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WeekdayCode 평일코딩</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PDAZwXfYn-s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https://www.youtube.com/watch?v=PDAZwXfYn-s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2026-06-07T15:39:33Z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https://www.youtube.com/watch?v=PDAZwXfYn-s | video_id: PDAZwXfYn-s | generated: 2026-06-07T15:39:33Z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혼자서 대박난 1인 개발자들은 어떻게 성공했나?</dc:title>
  <dc:subject>YouTube information summary</dc:subject>
  <dc:creator>DreamLabs Collector</dc:creator>
  <cp:lastModifiedBy>DreamLabs Collector</cp:lastModifiedBy>
  <cp:revision>1</cp:revision>
  <dcterms:created xsi:type="dcterms:W3CDTF">2026-06-07T15:39:34Z</dcterms:created>
  <dcterms:modified xsi:type="dcterms:W3CDTF">2026-06-07T15:39:34Z</dcterms:modified>
</cp:coreProperties>
</file>