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 개발자가 직접 공개한 Claude Fable 5 사용법 (핵심은 언노운 찾기)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Anthropic 개발자 Thariq가 공개한 Claude Fable 5 사용 공략집, "A Field Guide to Fable: Finding Your Unknowns"를 다룹니다. 핵심은 LLM 결과물의 품질이 모델 성능보다는 사용자가 '모르는 것(언노운)'을 얼마나 빨리 찾아내느냐에 달려 있다는 개념입니다. 영상은 이 언노운을 4가지로 분류하고, 구현 전, 중, 후 단계에서 활용할 수 있는 8가지 프롬프트 패턴을 제시합니다. 특히, 블라인드스팟 패스, 인터뷰, 구현 노트, 퀴즈 등을 통해 프로젝트의 불확실성을 체계적으로 관리하는 방법을 강조합니다. 이 요약은 제공된 YouTube 메타데이터만을 기반으로 작성되었으며, 영상의 실제 내용을 확인하기 위한 추가 검증이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헤이제임스 - AI 쉽게 배우기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PNMBRgc0y2g</a:t>
            </a:r>
            <a:endParaRPr lang="en-US" sz="1050" dirty="0"/>
          </a:p>
        </p:txBody>
      </p:sp>
      <p:pic>
        <p:nvPicPr>
          <p:cNvPr id="13" name="Image 0" descr="assets/generated/videos/PNMBRgc0y2g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Anthropic 개발자 Thariq가 공개한 Claude Fable 5 사용 공략집, "A Field Guide to Fable: Finding Your Unknowns"를 다룹니다. 핵심은 LLM 결과물의 품질이 모델 성능보다는 사용자가 '모르는 것(언노운)'을 얼마나 빨리 찾아내느냐에 달려 있다는 개념입니다. 영상은 이 언노운을 4가지로 분류하고, 구현 전, 중, 후 단계에서 활용할 수 있는 8가지 프롬프트 패턴을 제시합니다. 특히, 블라인드스팟 패스, 인터뷰, 구현 노트, 퀴즈 등을 통해 프로젝트의 불확실성을 체계적으로 관리하는 방법을 강조합니다. 이 요약은 제공된 YouTube 메타데이터만을 기반으로 작성되었으며, 영상의 실제 내용을 확인하기 위한 추가 검증이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지도는 영토가 아니다 — 언노운이라는 개념 소개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언노운 4분류: 아는 것을 아는 것 / 모른다는 걸 아는 것 / 안다는 걸 모르는 것 / 모른다는 것조차 모르는 것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구현 전 단계의 프롬프트 패턴 및 전략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구현 중 단계의 프롬프트 패턴 및 전략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구현 후 단계의 프롬프트 패턴 및 전략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사례: Fable 5 공식 런칭 영상 편집 및 컬러 그레이딩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**언노운(Unknowns) 중심 접근:** LLM과의 상호작용에서 사용자가 자신의 지식 부족(언노운)을 얼마나 효과적으로 찾아내고 해결하느냐가 결과물의 핵심 품질 요소입니다.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**모델 성능 의존도 탈피:** 단순히 모델의 성능에 기대기보다는, 사용자가 질문을 구조화하고 불확실성을 탐색하는 능력이 중요해졌다는 패러다임 전환을 제시합니다.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**4가지 언노운 분류:** '아는 것을 아는 것', '모른다는 걸 아는 것', '안다는 걸 모르는 것', '모른다는 것조차 모르는 것'으로 언노운을 세분화하여 체계적인 접근을 가능하게 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**단계별 프롬프트 전략:** 구현 전(탐색), 중(실행), 후(검증) 각 단계에 맞춰 특화된 프롬프트 패턴을 사용하여 프로젝트의 전 과정에서 언노운을 관리합니다.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**블라인드스팟 패스:** LLM에게 자신의 '모른다는 것조차 모르는 것'을 찾아달라고 요청하여 초기 단계의 불확실성을 제거하는 강력한 기법입니다.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**인터뷰 기법 활용:** LLM이 모호한 부분을 사용자에게 질문하도록 유도하여, 아키텍처 변경과 같은 중요한 결정에 필요한 정보를 얻는 방법입니다.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**LLM 기반 프로젝트 초기 기획:** 새로운 기술 스택이나 복잡한 도메인에 대한 DreamLabs 내부 프로젝트 시작 시, '블라인드스팟 패스' 프롬프트를 활용하여 초기 단계의 '언노운 언노운'을 식별하고 리스크를 줄일 수 있습니다.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브리핑 및 리서치 노트 작성 효율화:** LLM에게 특정 주제에 대한 '언노운'을 질문하고, '인터뷰' 프롬프트를 통해 필요한 정보를 체계적으로 추출하여 리서치 품질과 속도를 향상시킬 수 있습니다.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**코드 개발 및 검증 프로세스 강화:** Claude Code와 같은 LLM을 활용한 코드 개발 시, '구현 노트'를 통해 계획 이탈을 기록하고, '퀴즈' 프롬프트로 생성된 코드의 정확성과 완성도를 검증하는 워크플로우를 도입할 수 있습니다.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교육 자료 및 문서화:** 복잡한 시스템이나 새로운 개념을 설명하는 내부 교육 자료를 LLM으로 생성할 때, '4가지 디자인 방향' 프롬프트처럼 다양한 관점에서 초안을 받아보고 최적의 설명을 도출하는 데 활용할 수 있습니다. (메타데이터 기반 추론)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**원본 X 게시물 내용 확인:** Anthropic 개발자 Thariq의 원본 X(트위터) 게시물(https://x.com/trq212/status/2073100352921215386)을 직접 방문하여 영상에서 다루는 내용과 일치하는지, 추가적인 맥락이 있는지 확인해야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**영상 내용 실제 시청 및 검증:** 이 요약은 YouTube 메타데이터(제목, 설명)만을 기반으로 작성되었으므로, 영상(PNMBRgc0y2g)을 직접 시청하여 설명된 내용이 실제 영상에서 어떻게 다루어지는지, 프롬프트 예시가 정확히 시연되는지 등을 검증해야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**Claude Fable 5의 현재 상태 및 적용 가능성 확인:** 영상이 2026년 7월에 게시될 예정이므로, 현재 시점에서 Claude Fable 5의 공식 출시 여부 및 해당 프롬프트 기법들이 실제 Anthropic의 Claude 모델에 얼마나 효과적으로 적용될 수 있는지 추가적인 조사가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**제시된 프롬프트 패턴의 실효성 테스트:** 영상에서 제시된 8가지 프롬프트 패턴(특히 블라인드스팟 패스, 인터뷰, 퀴즈 등)을 실제 Claude 모델에 적용하여 그 효과와 실용성을 DreamLabs 환경에서 직접 테스트해볼 필요가 있습니다.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Anthropic 개발자가 직접 공개한 Claude Fable 5 사용법 (핵심은 언노운 찾기)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헤이제임스 - AI 쉽게 배우기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PNMBRgc0y2g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https://www.youtube.com/watch?v=PNMBRgc0y2g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2026-07-09T04:47:10Z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https://www.youtube.com/watch?v=PNMBRgc0y2g | video_id: PNMBRgc0y2g | generated: 2026-07-09T04:47:10Z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Anthropic 개발자가 직접 공개한 Claude Fable 5 사용법 (핵심은 언노운 찾기)</dc:title>
  <dc:subject>YouTube information summary</dc:subject>
  <dc:creator>DreamLabs Collector</dc:creator>
  <cp:lastModifiedBy>DreamLabs Collector</cp:lastModifiedBy>
  <cp:revision>1</cp:revision>
  <dcterms:created xsi:type="dcterms:W3CDTF">2026-07-09T04:47:10Z</dcterms:created>
  <dcterms:modified xsi:type="dcterms:W3CDTF">2026-07-09T04:47:10Z</dcterms:modified>
</cp:coreProperties>
</file>