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30명 개발사 대표가 알려주는 Hermes 실전 운영법 (똑똑한개발자 서장원 대표님)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30명 규모의 개발 에이전시 '똑똑한개발자'가 AI 에이전트 'Hermes'를 실제 업무에 도입하고 운영하는 구체적인 방법을 다룹니다. Hermes의 설치부터 Codex 기반 세팅, 슬랙 연동, 스킬 관리, 그리고 실제 프로젝트 배정 및 실무자 추천까지 전 과정을 상세히 설명합니다. 특히, 회사의 AX 플랫폼 '똑빌더'와 Hermes를 연동하여 영업 및 온보딩 프로세스를 자동화하는 실증적인 사례를 보여주며, 조직에 AI 에이전트를 도입할 때 필요한 인력 구성과 초기 전략에 대한 실질적인 조언을 제공합니다. 이는 Hermes 에이전트의 이론적 학습을 넘어 실제 비즈니스 적용을 고민하는 기업에게 귀중한 인사이트를 제공합니다.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샘 호트만 : AI 엔지니어의 시선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PWhxi9JUN0o</a:t>
            </a:r>
            <a:endParaRPr lang="en-US" sz="1050" dirty="0"/>
          </a:p>
        </p:txBody>
      </p:sp>
      <p:pic>
        <p:nvPicPr>
          <p:cNvPr id="13" name="Image 0" descr="assets/generated/videos/PWhxi9JUN0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30명 규모의 개발 에이전시 '똑똑한개발자'가 AI 에이전트 'Hermes'를 실제 업무에 도입하고 운영하는 구체적인 방법을 다룹니다. Hermes의 설치부터 Codex 기반 세팅, 슬랙 연동, 스킬 관리, 그리고 실제 프로젝트 배정 및 실무자 추천까지 전 과정을 상세히 설명합니다. 특히, 회사의 AX 플랫폼 '똑빌더'와 Hermes를 연동하여 영업 및 온보딩 프로세스를 자동화하는 실증적인 사례를 보여주며, 조직에 AI 에이전트를 도입할 때 필요한 인력 구성과 초기 전략에 대한 실질적인 조언을 제공합니다. 이는 Hermes 에이전트의 이론적 학습을 넘어 실제 비즈니스 적용을 고민하는 기업에게 귀중한 인사이트를 제공합니다.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똑똑한개발자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1부: Hermes 설치 및 세팅 (데스크탑/터미널 설치, Codex 세팅, 폴더 구조, 스킬, Git, 대시보드, Slack 연동)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2부: AI 에이전트 실도입 사례 (실무자 추천, 라이브 데모, 플러그 CRM 연동)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조직 도입 조언 및 마무리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Hermes 에이전트는 단순 설치를 넘어 실제 회사 운영에 적용 가능하며, 영업, 온보딩, 프로젝트 배정 등 다양한 업무 자동화에 활용될 수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Codex와 같은 코딩 에이전트를 활용한 Hermes 세팅은 효율적인 초기 구성에 중요합니다.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 프로필과 스킬 구조를 이해하고 관리하는 것이 Hermes의 유연한 운영에 필수적입니다.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Slack 연동은 팀 내 AI 에이전트 활용도를 극대화하는 핵심 요소입니다.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대시보드의 Cron과 오케스트레이션 기능은 반복 작업 자동화 및 워크플로우 관리에 유용합니다.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MCP를 통해 사내 데이터와 AI 에이전트를 연동하는 것은 맞춤형 AI 시스템 구축의 기반이 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내부 리서치 및 기술 브리핑 자료로 활용하여 최신 AI 에이전트 운영 사례를 공유합니다.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Hermes와 유사한 AI 에이전트 도입 시, 본 영상의 설치, 세팅, 연동 과정을 참고하여 실무 적용 가능성을 검토합니다.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개발 에이전시 또는 소규모 조직의 AI Native 전환 전략 수립 시, 실제 운영 사례를 바탕으로 필요한 기술 스택 및 인력 구성에 대한 인사이트를 얻습니다.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MCP 연동 사례를 통해 DreamLabs의 자체 플랫폼 개발 및 고도화에 대한 아이디어를 얻을 수 있습니다.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Hermes 에이전트의 최신 버전 및 기능 업데이트 사항 확인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Codex, Claude Code 등 언급된 코딩 에이전트의 현재 성능 및 비용 효율성 재검토 필요.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플러그 CRM 연동 시 실제 구축 비용 및 ROI에 대한 추가적인 시장 조사 필요.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똑똑한개발자의 실제 Hermes 도입 후 성과 및 운영상의 어려움에 대한 후속 인터뷰 또는 자료 확인 필요.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30명 개발사 대표가 알려주는 Hermes 실전 운영법 (똑똑한개발자 서장원 대표님)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샘 호트만 : AI 엔지니어의 시선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PWhxi9JUN0o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https://www.youtube.com/watch?v=PWhxi9JUN0o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2026-06-16T16:43:10Z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https://www.youtube.com/watch?v=PWhxi9JUN0o | video_id: PWhxi9JUN0o | generated: 2026-06-16T16:43:10Z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30명 개발사 대표가 알려주는 Hermes 실전 운영법 (똑똑한개발자 서장원 대표님)</dc:title>
  <dc:subject>YouTube information summary</dc:subject>
  <dc:creator>DreamLabs Collector</dc:creator>
  <cp:lastModifiedBy>DreamLabs Collector</cp:lastModifiedBy>
  <cp:revision>1</cp:revision>
  <dcterms:created xsi:type="dcterms:W3CDTF">2026-06-16T16:43:10Z</dcterms:created>
  <dcterms:modified xsi:type="dcterms:W3CDTF">2026-06-16T16:43:10Z</dcterms:modified>
</cp:coreProperties>
</file>