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11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08111F"/>
          </a:solidFill>
          <a:ln w="12700">
            <a:solidFill>
              <a:srgbClr val="08111F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-914400" y="-914400"/>
            <a:ext cx="4754880" cy="4754880"/>
          </a:xfrm>
          <a:prstGeom prst="arc">
            <a:avLst/>
          </a:prstGeom>
          <a:solidFill>
            <a:srgbClr val="0EA5E9">
              <a:alpha val="28000"/>
            </a:srgbClr>
          </a:solidFill>
          <a:ln w="12700">
            <a:solidFill>
              <a:srgbClr val="0EA5E9">
                <a:alpha val="0"/>
              </a:srgbClr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594360" y="502920"/>
            <a:ext cx="49377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COLLECTOR</a:t>
            </a:r>
            <a:endParaRPr lang="en-US" sz="1000" dirty="0"/>
          </a:p>
        </p:txBody>
      </p:sp>
      <p:sp>
        <p:nvSpPr>
          <p:cNvPr id="5" name="Text 3"/>
          <p:cNvSpPr/>
          <p:nvPr/>
        </p:nvSpPr>
        <p:spPr>
          <a:xfrm>
            <a:off x="594360" y="1005840"/>
            <a:ext cx="6492240" cy="1554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28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누구나 가능한 AI 자동화, 이 영상에 전부 담았습니다.</a:t>
            </a:r>
            <a:endParaRPr lang="en-US" sz="2800" dirty="0"/>
          </a:p>
        </p:txBody>
      </p:sp>
      <p:sp>
        <p:nvSpPr>
          <p:cNvPr id="6" name="Text 4"/>
          <p:cNvSpPr/>
          <p:nvPr/>
        </p:nvSpPr>
        <p:spPr>
          <a:xfrm>
            <a:off x="621792" y="2743200"/>
            <a:ext cx="6217920" cy="141732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300" dirty="0">
                <a:solidFill>
                  <a:srgbClr val="DDE7F3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자동화를 통해 온라인 사업을 구축하고 확장하는 방법을 다룹니다. 특히, 검증된 글로벌 AI 앱 및 웹 아이디어를 활용하여 수익을 창출하는 전략에 초점을 맞춥니다. 히든리치스 플랫폼과 바이브코딩 커뮤니티를 통해 실제적인 사업 아이디어와 구현 방법을 습득할 수 있음을 강조합니다. AI 기술을 활용한 온라인 사업의 가능성과 구체적인 실행 방안에 대한 인사이트를 제공합니다.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58368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22960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22960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동기부여학과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3611880" y="4617720"/>
            <a:ext cx="2743200" cy="685800"/>
          </a:xfrm>
          <a:prstGeom prst="roundRect">
            <a:avLst>
              <a:gd name="adj" fmla="val 160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776472" y="4764024"/>
            <a:ext cx="241401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97316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3776472" y="5074920"/>
            <a:ext cx="2414016" cy="1005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Q42dAd4t7jQ</a:t>
            </a:r>
            <a:endParaRPr lang="en-US" sz="1050" dirty="0"/>
          </a:p>
        </p:txBody>
      </p:sp>
      <p:pic>
        <p:nvPicPr>
          <p:cNvPr id="13" name="Image 0" descr="assets/generated/videos/Q42dAd4t7jQ/thumbnail.jp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315200" y="914400"/>
            <a:ext cx="4251960" cy="3200400"/>
          </a:xfrm>
          <a:prstGeom prst="rect">
            <a:avLst/>
          </a:prstGeom>
        </p:spPr>
      </p:pic>
      <p:sp>
        <p:nvSpPr>
          <p:cNvPr id="14" name="Text 11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Executive Summary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시청 전 빠른 정보 습득을 위한 요약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4343400"/>
          </a:xfrm>
          <a:prstGeom prst="roundRect">
            <a:avLst>
              <a:gd name="adj" fmla="val 2526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SUMMARY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75818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본 영상은 AI 자동화를 통해 온라인 사업을 구축하고 확장하는 방법을 다룹니다. 특히, 검증된 글로벌 AI 앱 및 웹 아이디어를 활용하여 수익을 창출하는 전략에 초점을 맞춥니다. 히든리치스 플랫폼과 바이브코딩 커뮤니티를 통해 실제적인 사업 아이디어와 구현 방법을 습득할 수 있음을 강조합니다. AI 기술을 활용한 온라인 사업의 가능성과 구체적인 실행 방안에 대한 인사이트를 제공합니다.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Structure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 구성과 논리 흐름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자동화의 중요성 및 잠재력 소개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글로벌 AI 앱/웹 아이디어 트렌드 분석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히든리치스 플랫폼 활용법 및 성공 사례 (추론)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바이브코딩 커뮤니티 소개 및 학습 내용 (추론)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온라인 사업 구축을 위한 단계별 가이드 (추론)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22C55E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성공적인 AI 기반 온라인 사업 운영 전략 (추론)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Key Ideas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정보게시물로 전환할 핵심 아이디어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자동화는 온라인 사업의 핵심 동력이다.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검증된 아이디어가 사업 성공의 기반이 된다.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글로벌 트렌드를 파악하여 사업 기회를 잡아야 한다.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실질적인 기술 학습과 커뮤니티 지원이 중요하다.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AI를 활용한 사업은 누구나 가능하다.</a:t>
            </a:r>
            <a:endParaRPr lang="en-US" sz="1050" dirty="0"/>
          </a:p>
        </p:txBody>
      </p:sp>
      <p:sp>
        <p:nvSpPr>
          <p:cNvPr id="19" name="Shape 17"/>
          <p:cNvSpPr/>
          <p:nvPr/>
        </p:nvSpPr>
        <p:spPr>
          <a:xfrm>
            <a:off x="685800" y="516636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850392" y="531266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F59E0B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06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850392" y="562356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수익화 모델 구축이 사업 성장의 관건이다.</a:t>
            </a:r>
            <a:endParaRPr lang="en-US" sz="1050" dirty="0"/>
          </a:p>
        </p:txBody>
      </p:sp>
      <p:sp>
        <p:nvSpPr>
          <p:cNvPr id="22" name="Text 20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Application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DreamLabs 내부 적용 관점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신규 사업 아이디어 발굴 및 검증 프로세스 구축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자동화된 콘텐츠 생성 및 마케팅 솔루션 개발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에이전트를 활용한 고객 지원 및 운영 효율화 방안 연구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기술을 활용한 맞춤형 온라인 교육 플랫폼 기획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685800" y="4379976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850392" y="4526280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A78BF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05</a:t>
            </a:r>
            <a:endParaRPr lang="en-US" sz="900" dirty="0"/>
          </a:p>
        </p:txBody>
      </p:sp>
      <p:sp>
        <p:nvSpPr>
          <p:cNvPr id="18" name="Text 16"/>
          <p:cNvSpPr/>
          <p:nvPr/>
        </p:nvSpPr>
        <p:spPr>
          <a:xfrm>
            <a:off x="850392" y="4837176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AI 기반 데이터 분석을 통한 사업 전략 수립 지원</a:t>
            </a:r>
            <a:endParaRPr lang="en-US" sz="1050" dirty="0"/>
          </a:p>
        </p:txBody>
      </p:sp>
      <p:sp>
        <p:nvSpPr>
          <p:cNvPr id="19" name="Text 17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Verification Required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모델 추론/metadata 한계/원본 확인 필요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234440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38074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01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91640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구체적으로 언급된 '검증된 글로벌 AI 앱, 웹 아이디어'의 실제 사례 및 출처 확인 필요</a:t>
            </a:r>
            <a:endParaRPr lang="en-US" sz="1050" dirty="0"/>
          </a:p>
        </p:txBody>
      </p:sp>
      <p:sp>
        <p:nvSpPr>
          <p:cNvPr id="7" name="Shape 5"/>
          <p:cNvSpPr/>
          <p:nvPr/>
        </p:nvSpPr>
        <p:spPr>
          <a:xfrm>
            <a:off x="685800" y="2020824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850392" y="2167128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02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850392" y="2478024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히든리치스 플랫폼의 구체적인 기능 및 제공 정보의 정확성 확인 필요</a:t>
            </a:r>
            <a:endParaRPr lang="en-US" sz="1050" dirty="0"/>
          </a:p>
        </p:txBody>
      </p:sp>
      <p:sp>
        <p:nvSpPr>
          <p:cNvPr id="10" name="Shape 8"/>
          <p:cNvSpPr/>
          <p:nvPr/>
        </p:nvSpPr>
        <p:spPr>
          <a:xfrm>
            <a:off x="685800" y="2807208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850392" y="2953512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850392" y="3264408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바이브코딩 커뮤니티의 실제 운영 방식 및 학습 효과에 대한 추가 정보 확인 필요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685800" y="3593592"/>
            <a:ext cx="10789920" cy="621792"/>
          </a:xfrm>
          <a:prstGeom prst="roundRect">
            <a:avLst>
              <a:gd name="adj" fmla="val 17647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850392" y="3739896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EF4444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04</a:t>
            </a:r>
            <a:endParaRPr lang="en-US" sz="900" dirty="0"/>
          </a:p>
        </p:txBody>
      </p:sp>
      <p:sp>
        <p:nvSpPr>
          <p:cNvPr id="15" name="Text 13"/>
          <p:cNvSpPr/>
          <p:nvPr/>
        </p:nvSpPr>
        <p:spPr>
          <a:xfrm>
            <a:off x="850392" y="4050792"/>
            <a:ext cx="10460736" cy="36576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영상에서 제시하는 AI 자동화 성공 사례의 구체적인 데이터 및 검증 자료 확인 필요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0B122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320040"/>
            <a:ext cx="10972800" cy="411480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/>
          <a:lstStyle/>
          <a:p>
            <a:pPr indent="0" marL="0">
              <a:buNone/>
            </a:pPr>
            <a:r>
              <a:rPr lang="en-US" sz="2300" b="1" dirty="0">
                <a:solidFill>
                  <a:srgbClr val="F8FAFC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&amp; Download Metadata</a:t>
            </a:r>
            <a:endParaRPr lang="en-US" sz="2300" dirty="0"/>
          </a:p>
        </p:txBody>
      </p:sp>
      <p:sp>
        <p:nvSpPr>
          <p:cNvPr id="3" name="Text 1"/>
          <p:cNvSpPr/>
          <p:nvPr/>
        </p:nvSpPr>
        <p:spPr>
          <a:xfrm>
            <a:off x="530352" y="758952"/>
            <a:ext cx="10515600" cy="25603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CBD5E1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게시물과 문서 산출물 추적 정보</a:t>
            </a:r>
            <a:endParaRPr lang="en-US" sz="850" dirty="0"/>
          </a:p>
        </p:txBody>
      </p:sp>
      <p:sp>
        <p:nvSpPr>
          <p:cNvPr id="4" name="Shape 2"/>
          <p:cNvSpPr/>
          <p:nvPr/>
        </p:nvSpPr>
        <p:spPr>
          <a:xfrm>
            <a:off x="685800" y="1143000"/>
            <a:ext cx="10789920" cy="4389120"/>
          </a:xfrm>
          <a:prstGeom prst="roundRect">
            <a:avLst>
              <a:gd name="adj" fmla="val 2500"/>
            </a:avLst>
          </a:prstGeom>
          <a:solidFill>
            <a:srgbClr val="F8FAFC">
              <a:alpha val="96000"/>
            </a:srgbClr>
          </a:solidFill>
          <a:ln w="12700">
            <a:solidFill>
              <a:srgbClr val="D7E0EA">
                <a:alpha val="80000"/>
              </a:srgbClr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850392" y="1289304"/>
            <a:ext cx="10460736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b="1" dirty="0">
                <a:solidFill>
                  <a:srgbClr val="38BDF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METADATA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50392" y="1600200"/>
            <a:ext cx="10460736" cy="3803904"/>
          </a:xfrm>
          <a:prstGeom prst="rect">
            <a:avLst/>
          </a:prstGeom>
          <a:noFill/>
          <a:ln/>
        </p:spPr>
        <p:txBody>
          <a:bodyPr wrap="square" lIns="254" tIns="254" rIns="254" bIns="254" rtlCol="0" anchor="ctr">
            <a:normAutofit/>
          </a:bodyPr>
          <a:lstStyle/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Title: 누구나 가능한 AI 자동화, 이 영상에 전부 담았습니다.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Channel: 동기부여학과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Video ID: Q42dAd4t7jQ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URL: https://www.youtube.com/watch?v=Q42dAd4t7jQ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Playlist ID: PLezuKYaDh4Rs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Generated at: 2026-09-07T19:03:00Z</a:t>
            </a:r>
            <a:endParaRPr lang="en-US" sz="1050" dirty="0"/>
          </a:p>
          <a:p>
            <a:pPr indent="0" marL="0">
              <a:buNone/>
            </a:pPr>
            <a:r>
              <a:rPr lang="en-US" sz="1050" dirty="0">
                <a:solidFill>
                  <a:srgbClr val="0F172A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 basis: metadata_and_model_inference</a:t>
            </a:r>
            <a:endParaRPr lang="en-US" sz="1050" dirty="0"/>
          </a:p>
        </p:txBody>
      </p:sp>
      <p:sp>
        <p:nvSpPr>
          <p:cNvPr id="7" name="Text 5"/>
          <p:cNvSpPr/>
          <p:nvPr/>
        </p:nvSpPr>
        <p:spPr>
          <a:xfrm>
            <a:off x="411480" y="6446520"/>
            <a:ext cx="11338560" cy="22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50" dirty="0">
                <a:solidFill>
                  <a:srgbClr val="94A3B8"/>
                </a:solidFill>
                <a:latin typeface="Noto Sans CJK KR" pitchFamily="34" charset="0"/>
                <a:ea typeface="Noto Sans CJK KR" pitchFamily="34" charset="-122"/>
                <a:cs typeface="Noto Sans CJK KR" pitchFamily="34" charset="-120"/>
              </a:rPr>
              <a:t>source: https://www.youtube.com/watch?v=Q42dAd4t7jQ | video_id: Q42dAd4t7jQ | generated: 2026-09-07T19:03:00Z</a:t>
            </a:r>
            <a:endParaRPr lang="en-US" sz="6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Noto Sans CJK KR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Noto Sans CJK KR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>DreamLabs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누구나 가능한 AI 자동화, 이 영상에 전부 담았습니다.</dc:title>
  <dc:subject>YouTube information summary</dc:subject>
  <dc:creator>DreamLabs Collector</dc:creator>
  <cp:lastModifiedBy>DreamLabs Collector</cp:lastModifiedBy>
  <cp:revision>1</cp:revision>
  <dcterms:created xsi:type="dcterms:W3CDTF">2026-09-07T19:03:00Z</dcterms:created>
  <dcterms:modified xsi:type="dcterms:W3CDTF">2026-09-07T19:03:00Z</dcterms:modified>
</cp:coreProperties>
</file>