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 파일 읽기 토큰 99% 줄이는 codebase-memory-mcp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헤이제임스 채널의 영상은 AI, 특히 Claude Code가 코드 파일을 읽을 때 발생하는 높은 토큰 비용 문제를 해결하는 `codebase-memory-mcp` 도구를 소개합니다. 이 도구는 코드베이스를 함수, 클래스, 호출 관계 등을 포함하는 '지식 그래프' 형태로 인덱싱하여 AI가 파일을 직접 읽는 대신 그래프를 질의하도록 합니다. 개발사 측정에 따르면, 이 방식은 코드 구조 질문에 대해 최대 99.2%의 토큰 절감 효과를 가져와 AI 기반 코드 분석 및 개발 효율성을 크게 향상시킬 수 있습니다. 158개 언어를 지원하며, 단일 바이너리로 작동하고 자체 LLM이나 API 키가 필요 없어 통합이 용이합니다. 이 정보는 영상 메타데이터를 기반으로 추론되었습니다.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헤이제임스 - AI 쉽게 배우기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QOAJYkuX_-Y</a:t>
            </a:r>
            <a:endParaRPr lang="en-US" sz="1050" dirty="0"/>
          </a:p>
        </p:txBody>
      </p:sp>
      <p:pic>
        <p:nvPicPr>
          <p:cNvPr id="13" name="Image 0" descr="assets/generated/videos/QOAJYkuX_-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https://www.youtube.com/watch?v=QOAJYkuX_-Y | video_id: QOAJYkuX_-Y | generated: 2026-06-30T16:00:37Z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헤이제임스 채널의 영상은 AI, 특히 Claude Code가 코드 파일을 읽을 때 발생하는 높은 토큰 비용 문제를 해결하는 `codebase-memory-mcp` 도구를 소개합니다. 이 도구는 코드베이스를 함수, 클래스, 호출 관계 등을 포함하는 '지식 그래프' 형태로 인덱싱하여 AI가 파일을 직접 읽는 대신 그래프를 질의하도록 합니다. 개발사 측정에 따르면, 이 방식은 코드 구조 질문에 대해 최대 99.2%의 토큰 절감 효과를 가져와 AI 기반 코드 분석 및 개발 효율성을 크게 향상시킬 수 있습니다. 158개 언어를 지원하며, 단일 바이너리로 작동하고 자체 LLM이나 API 키가 필요 없어 통합이 용이합니다. 이 정보는 영상 메타데이터를 기반으로 추론되었습니다.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https://www.youtube.com/watch?v=QOAJYkuX_-Y | video_id: QOAJYkuX_-Y | generated: 2026-06-30T16:00:37Z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코드 구조를 파악하려 파일을 수십 개씩 읽는 게 왜 토큰 폭탄인지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codebase-memory-mcp가 코드를 "지도(지식 그래프)"로 인덱싱하는 원리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토큰 절감 수치(412,000 → 3,400 토큰, 99.2% / 120배)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MCP가 뭔지(AI에 도구를 꽂는 표준 단자) 쉽게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PreToolUse 훅이 grep/glob에 인덱싱된 심볼을 자동으로 끼워주는 방식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설치 한 줄 + "이 프로젝트 인덱싱해줘" 한마디 / 인덱스의 지속성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https://www.youtube.com/watch?v=QOAJYkuX_-Y | video_id: QOAJYkuX_-Y | generated: 2026-06-30T16:00:37Z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AI의 코드 이해 과정에서 발생하는 비효율적인 토큰 사용 문제.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"지식 그래프" 기반의 코드 인덱싱을 통한 AI의 코드 구조 이해도 및 효율성 증대.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`codebase-memory-mcp`의 압도적인 토큰 절감 능력 (99.2% 절감).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`MCP` 표준을 통한 AI 도구 통합의 용이성.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`PreToolUse` 훅을 활용한 자동화된 심볼 정보 제공.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간편한 설치 및 지속적인 인덱스 관리.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https://www.youtube.com/watch?v=QOAJYkuX_-Y | video_id: QOAJYkuX_-Y | generated: 2026-06-30T16:00:37Z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프로젝트의 코드 분석 및 이해 과정에서 AI 활용 시 토큰 비용 최적화.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대규모 코드베이스를 다루는 연구 개발 프로젝트에서 AI의 코드 탐색 및 질의 응답 효율성 증대.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코드 생성 및 리팩토링 도구 개발 시, AI가 코드 구조를 더 정확하고 빠르게 파악하도록 지원.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프로그래밍 언어나 프레임워크 도입 시, AI가 해당 코드베이스를 신속하게 학습하고 분석하는 데 활용.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개발자 생산성 향상을 위한 AI 보조 도구 스택에 `codebase-memory-mcp` 통합 가능성 검토.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https://www.youtube.com/watch?v=QOAJYkuX_-Y | video_id: QOAJYkuX_-Y | generated: 2026-06-30T16:00:37Z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개발사(DeusData)가 주장하는 99.2% 토큰 절감 수치에 대한 실제 환경에서의 검증.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158개 언어 지원의 범위와 각 언어별 인덱싱 정확도 및 성능 테스트.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`PreToolUse` 훅이 `grep`/`glob`에 심볼을 자동으로 끼워주는 방식의 실제 작동 방식 및 효과.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`codebase-memory-mcp`가 Claude Code 외 다른 LLM (예: GPT-4, Gemini Pro)과 연동될 때의 호환성 및 성능.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설치 및 인덱싱 과정의 안정성과 대규모 코드베이스에서의 인덱싱 시간 및 자원 소모량.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`rtk`, `Serena`와의 실제 통합 시나리오 및 시너지 효과에 대한 심층 분석.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https://www.youtube.com/watch?v=QOAJYkuX_-Y | video_id: QOAJYkuX_-Y | generated: 2026-06-30T16:00:37Z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클로드 코드 파일 읽기 토큰 99% 줄이는 codebase-memory-mcp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헤이제임스 - AI 쉽게 배우기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QOAJYkuX_-Y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https://www.youtube.com/watch?v=QOAJYkuX_-Y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2026-06-30T16:00:37Z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https://www.youtube.com/watch?v=QOAJYkuX_-Y | video_id: QOAJYkuX_-Y | generated: 2026-06-30T16:00:37Z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클로드 코드 파일 읽기 토큰 99% 줄이는 codebase-memory-mcp</dc:title>
  <dc:subject>YouTube information summary</dc:subject>
  <dc:creator>DreamLabs Collector</dc:creator>
  <cp:lastModifiedBy>DreamLabs Collector</cp:lastModifiedBy>
  <cp:revision>1</cp:revision>
  <dcterms:created xsi:type="dcterms:W3CDTF">2026-06-30T16:00:38Z</dcterms:created>
  <dcterms:modified xsi:type="dcterms:W3CDTF">2026-06-30T16:00:38Z</dcterms:modified>
</cp:coreProperties>
</file>