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코덱스로 브라우저 자동화 딸깍 하기 (스레드 수집)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'Codex'라는 크롬 플러그인을 활용하여 브라우저 자동화를 구현하는 방법을 다룹니다. 특히, 코딩 지식 없이도 '딸깍'하는 방식으로 Threads 플랫폼의 게시물을 손쉽게 수집하는 과정을 시연합니다. 본 기술은 반복적인 웹 기반 데이터 수집 작업을 효율화하고, 비개발자도 웹 자동화에 접근할 수 있도록 돕는 잠재력을 가집니다. DreamLabs는 이 도구를 활용하여 다양한 웹 소스에서 정보를 신속하게 수집하고, 내부 업무 프로세스를 자동화하는 방안을 모색할 수 있을 것으로 판단됩니다.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로치의개발일기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QRHEX4hKBPo</a:t>
            </a:r>
            <a:endParaRPr lang="en-US" sz="1050" dirty="0"/>
          </a:p>
        </p:txBody>
      </p:sp>
      <p:pic>
        <p:nvPicPr>
          <p:cNvPr id="13" name="Image 0" descr="assets/generated/videos/QRHEX4hKBPo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https://www.youtube.com/watch?v=QRHEX4hKBPo | video_id: QRHEX4hKBPo | generated: 2026-06-30T16:00:04Z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'Codex'라는 크롬 플러그인을 활용하여 브라우저 자동화를 구현하는 방법을 다룹니다. 특히, 코딩 지식 없이도 '딸깍'하는 방식으로 Threads 플랫폼의 게시물을 손쉽게 수집하는 과정을 시연합니다. 본 기술은 반복적인 웹 기반 데이터 수집 작업을 효율화하고, 비개발자도 웹 자동화에 접근할 수 있도록 돕는 잠재력을 가집니다. DreamLabs는 이 도구를 활용하여 다양한 웹 소스에서 정보를 신속하게 수집하고, 내부 업무 프로세스를 자동화하는 방안을 모색할 수 있을 것으로 판단됩니다.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https://www.youtube.com/watch?v=QRHEX4hKBPo | video_id: QRHEX4hKBPo | generated: 2026-06-30T16:00:04Z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 플러그인 소개 및 브라우저 자동화의 필요성 설명 (추론)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 크롬 플러그인 설치 방법 안내 (추론)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Codex를 활용한 자동화 스크립트 생성 기본 원리 설명 (추론)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Threads 게시물 수집 시나리오 설정 및 자동화 과정 시연 (메타데이터 기반)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수집된 데이터 확인 및 결과 분석 (추론)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Codex의 추가 기능 또는 활용 방안 제시 (추론)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https://www.youtube.com/watch?v=QRHEX4hKBPo | video_id: QRHEX4hKBPo | generated: 2026-06-30T16:00:04Z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**Codex 크롬 플러그인**: 웹 브라우저 자동화를 위한 도구.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**노코드/로우코드 자동화**: '딸깍'이라는 표현에서 유추할 수 있는 쉬운 사용성.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**웹 데이터 수집**: Threads 게시물 수집을 통한 실용적인 적용 사례.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**작업 효율성 증대**: 반복적인 웹 작업을 자동화하여 시간과 노력을 절약.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**비개발자 접근성**: 코딩 지식 없이도 자동화 구현 가능.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**실용적 가이드**: 이론보다는 실제 사용법에 초점을 맞춘 내용 (스크립트 부재로 추론).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https://www.youtube.com/watch?v=QRHEX4hKBPo | video_id: QRHEX4hKBPo | generated: 2026-06-30T16:00:04Z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**경쟁사 동향 및 시장 데이터 수집**: 특정 웹사이트나 소셜 미디어(예: Threads)에서 공개된 정보를 주기적으로 자동 수집하여 리서치 자료로 활용.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웹 기반 업무 자동화**: DreamLabs 내부에서 반복적으로 수행되는 웹 기반 데이터 입력, 보고서 생성, 정보 추출 등의 작업을 자동화하여 운영 효율성 증대.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**신속한 프로토타이핑**: 새로운 웹 기반 아이디어나 데이터 수집 시나리오를 코딩 없이 빠르게 테스트하고 검증.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**연구 데이터 전처리**: 웹에서 수집된 비정형 데이터를 정형화하는 초기 단계 자동화.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**직원 교육**: 비기술 직원을 대상으로 기본적인 웹 자동화 개념 및 도구 사용법 교육 (스크립트 부재로 추론).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https://www.youtube.com/watch?v=QRHEX4hKBPo | video_id: QRHEX4hKBPo | generated: 2026-06-30T16:00:04Z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**Codex 플러그인의 실제 기능 및 제약사항**: 어떤 종류의 웹 인터랙션(클릭, 입력, 스크롤 등)을 지원하며, 복잡한 웹 페이지 구조나 동적 콘텐츠 처리 능력은 어느 정도인지.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**데이터 수집의 안정성 및 확장성**: 대량의 데이터를 장시간 수집할 때의 안정성, 오류 처리 메커니즘, 그리고 수집 속도.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**보안 및 개인정보 보호 정책**: 플러그인 사용 시 데이터 처리 방식, 개인정보 보호 규정 준수 여부, 그리고 잠재적인 보안 취약점.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**유사 도구와의 성능 비교**: Selenium, Playwright, Puppeteer 등 기존 브라우저 자동화 도구와 비교했을 때의 장단점 및 성능 차이.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**비용 모델**: Codex 플러그인이 무료인지, 유료 기능이 있다면 그 범위와 비용은 어떻게 되는지.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**영상 내 시연의 상세 과정**: Threads 게시물 수집 시 어떤 설정과 단계를 거쳤는지 정확한 확인.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https://www.youtube.com/watch?v=QRHEX4hKBPo | video_id: QRHEX4hKBPo | generated: 2026-06-30T16:00:04Z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코덱스로 브라우저 자동화 딸깍 하기 (스레드 수집)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로치의개발일기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QRHEX4hKBPo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https://www.youtube.com/watch?v=QRHEX4hKBPo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2026-06-30T16:00:04Z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https://www.youtube.com/watch?v=QRHEX4hKBPo | video_id: QRHEX4hKBPo | generated: 2026-06-30T16:00:04Z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코덱스로 브라우저 자동화 딸깍 하기 (스레드 수집)</dc:title>
  <dc:subject>YouTube information summary</dc:subject>
  <dc:creator>DreamLabs Collector</dc:creator>
  <cp:lastModifiedBy>DreamLabs Collector</cp:lastModifiedBy>
  <cp:revision>1</cp:revision>
  <dcterms:created xsi:type="dcterms:W3CDTF">2026-06-30T16:00:05Z</dcterms:created>
  <dcterms:modified xsi:type="dcterms:W3CDTF">2026-06-30T16:00:05Z</dcterms:modified>
</cp:coreProperties>
</file>