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AI와 사람이 함께 일하는 구조 이렇게 만듭니다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AI와 사람이 효과적으로 협업하는 구조를 구축하는 방법에 대한 웨비나 내용을 담고 있습니다. 김효율 채널에서 제공하는 '대시보드 스킬팩'과 '디자인 수정 플러그인'을 활용하여 이러한 협업 환경을 손쉽게 구현할 수 있음을 강조합니다. 특히, AI가 업무에 통합될 때 발생하는 효율성 증대와 생산성 향상에 초점을 맞추고 있습니다. 본 웨비나는 실질적인 도구 사용법과 적용 사례를 통해 AI 기반 업무 혁신을 모색하는 조직에 유용한 정보를 제공할 것으로 보입니다. AI와 인간의 시너지를 극대화하는 실용적인 접근법을 제시합니다.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김효율의 AI 개발단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QScl3AOevuY</a:t>
            </a:r>
            <a:endParaRPr lang="en-US" sz="1050" dirty="0"/>
          </a:p>
        </p:txBody>
      </p:sp>
      <p:pic>
        <p:nvPicPr>
          <p:cNvPr id="13" name="Image 0" descr="assets/generated/videos/QScl3AOevuY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https://www.youtube.com/watch?v=QScl3AOevuY | video_id: QScl3AOevuY | generated: 2026-08-11T16:04:00Z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AI와 사람이 효과적으로 협업하는 구조를 구축하는 방법에 대한 웨비나 내용을 담고 있습니다. 김효율 채널에서 제공하는 '대시보드 스킬팩'과 '디자인 수정 플러그인'을 활용하여 이러한 협업 환경을 손쉽게 구현할 수 있음을 강조합니다. 특히, AI가 업무에 통합될 때 발생하는 효율성 증대와 생산성 향상에 초점을 맞추고 있습니다. 본 웨비나는 실질적인 도구 사용법과 적용 사례를 통해 AI 기반 업무 혁신을 모색하는 조직에 유용한 정보를 제공할 것으로 보입니다. AI와 인간의 시너지를 극대화하는 실용적인 접근법을 제시합니다.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https://www.youtube.com/watch?v=QScl3AOevuY | video_id: QScl3AOevuY | generated: 2026-08-11T16:04:00Z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웨비나 소개 및 AI-인간 협업의 중요성 강조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'대시보드 스킬팩'의 주요 기능 및 역할 설명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'디자인 수정 플러그인'의 소개 및 활용 방안 제시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 도구를 결합하여 AI와 사람이 함께 일하는 구조 구축 시연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질의응답 및 추가 정보 공유 (metadata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https://www.youtube.com/watch?v=QScl3AOevuY | video_id: QScl3AOevuY | generated: 2026-08-11T16:04:00Z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도구를 활용한 인간-AI 협업 모델의 실질적 구축.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특정 '스킬팩'과 '플러그인'을 통한 업무 프로세스 자동화 및 개선.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업무 환경 내 AI 통합의 용이성과 접근성 향상.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생산성 향상 및 효율적인 업무 환경 조성을 위한 AI 솔루션 적용.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기술적 도구와 비즈니스 적용의 연계를 통한 혁신 추구.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https://www.youtube.com/watch?v=QScl3AOevuY | video_id: QScl3AOevuY | generated: 2026-08-11T16:04:00Z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프로젝트에 AI 협업 도구 도입 가능성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'대시보드 스킬팩' 및 '디자인 수정 플러그인'의 기능 분석을 통한 내부 워크플로우 개선 아이디어 발굴.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리서치 및 콘텐츠 제작 과정에서 인간-AI 협업 시스템 구축 방안 모색.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대시보드 및 보고서 자동화에 해당 도구의 원리 또는 유사 기술 적용 검토.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에이전트와 인간 연구원 간의 효율적인 정보 교환 및 작업 분담 시스템 구축에 대한 영감.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https://www.youtube.com/watch?v=QScl3AOevuY | video_id: QScl3AOevuY | generated: 2026-08-11T16:04:00Z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'대시보드 스킬팩'의 구체적인 기능, 기술 스택 및 실제 성능 확인.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'디자인 수정 플러그인'의 작동 방식, 적용 범위 및 호환성 검증.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웨비나 영상 내에서 제시된 협업 구조의 실제 효율성 및 생산성 향상 데이터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스킬팩 공유 방식(카카오톡 오픈채팅)의 보안성 및 접근성, 그리고 라이선스 조건 검토.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제시된 도구들이 DreamLabs의 기존 시스템 및 인프라와 통합 가능한지 여부.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https://www.youtube.com/watch?v=QScl3AOevuY | video_id: QScl3AOevuY | generated: 2026-08-11T16:04:00Z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AI와 사람이 함께 일하는 구조 이렇게 만듭니다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김효율의 AI 개발단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QScl3AOevuY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https://www.youtube.com/watch?v=QScl3AOevuY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2026-08-11T16:04:00Z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https://www.youtube.com/watch?v=QScl3AOevuY | video_id: QScl3AOevuY | generated: 2026-08-11T16:04:00Z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AI와 사람이 함께 일하는 구조 이렇게 만듭니다</dc:title>
  <dc:subject>YouTube information summary</dc:subject>
  <dc:creator>DreamLabs Collector</dc:creator>
  <cp:lastModifiedBy>DreamLabs Collector</cp:lastModifiedBy>
  <cp:revision>1</cp:revision>
  <dcterms:created xsi:type="dcterms:W3CDTF">2026-08-11T16:04:00Z</dcterms:created>
  <dcterms:modified xsi:type="dcterms:W3CDTF">2026-08-11T16:04:00Z</dcterms:modified>
</cp:coreProperties>
</file>