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[한눈에 경제] "등록하는 순간 재산 된다"…아이디어로 쉽게 돈 버는 법 / KBS 2026.06.01.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일상생활 속 작은 불편을 해결하는 아이디어가 어떻게 새로운 수익원이자 사회적 자산으로 전환될 수 있는지 탐구합니다. 충남 공주시의 '수직 주차선' 사례처럼, 생활 밀착형 아이디어가 운전자 편의를 획기적으로 개선하며 높은 만족도를 얻은 구체적인 예시를 제시합니다. 영상은 이러한 아이디어를 특허 출원하거나 공모전을 통해 자산화하는 방법을 소개하며, 이 과정에서 필요한 주의사항도 다룰 것으로 예상됩니다. 궁극적으로, 작은 발상이 전국적인 파급력을 가지며 정책 및 사업으로 연결될 수 있음을 강조합니다. 본 브리핑은 영상 시청 없이 핵심 정보를 파악할 수 있도록 메타데이터 기반으로 작성되었습니다.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KBS News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R4cCLu0L98U</a:t>
            </a:r>
            <a:endParaRPr lang="en-US" sz="1050" dirty="0"/>
          </a:p>
        </p:txBody>
      </p:sp>
      <p:pic>
        <p:nvPicPr>
          <p:cNvPr id="13" name="Image 0" descr="assets/generated/videos/R4cCLu0L98U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https://www.youtube.com/watch?v=R4cCLu0L98U | video_id: R4cCLu0L98U | generated: 2026-06-13T15:40:45Z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일상생활 속 작은 불편을 해결하는 아이디어가 어떻게 새로운 수익원이자 사회적 자산으로 전환될 수 있는지 탐구합니다. 충남 공주시의 '수직 주차선' 사례처럼, 생활 밀착형 아이디어가 운전자 편의를 획기적으로 개선하며 높은 만족도를 얻은 구체적인 예시를 제시합니다. 영상은 이러한 아이디어를 특허 출원하거나 공모전을 통해 자산화하는 방법을 소개하며, 이 과정에서 필요한 주의사항도 다룰 것으로 예상됩니다. 궁극적으로, 작은 발상이 전국적인 파급력을 가지며 정책 및 사업으로 연결될 수 있음을 강조합니다. 본 브리핑은 영상 시청 없이 핵심 정보를 파악할 수 있도록 메타데이터 기반으로 작성되었습니다.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https://www.youtube.com/watch?v=R4cCLu0L98U | video_id: R4cCLu0L98U | generated: 2026-06-13T15:40:45Z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00:00 "단돈 6천 원짜리 아이디어"…전국이 따라 하려는 이유는? [잇슈 머니]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02:46 "일본도 세금 이렇게 써라"…한국 길거리 본 일본인들 난리 난 이유 [잇슈#태그]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03:42 빈 점포로 '승강장' 편의 개선…"도심 활성화 기대"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05:11 국민의 반짝이는 아이디어…정책·사업 연결 지원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https://www.youtube.com/watch?v=R4cCLu0L98U | video_id: R4cCLu0L98U | generated: 2026-06-13T15:40:45Z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생활 속 불편을 해결하는 아이디어의 높은 가치와 사회적 파급력.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아이디어를 특허 출원 또는 공모전을 통해 법적/경제적 자산으로 전환하는 방법.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수직 주차선, 횡단보도 그늘막 등 구체적인 성공 사례를 통한 아이디어의 실현 가능성 제시.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정부 및 지자체의 아이디어 발굴 및 정책/사업 연계 지원 시스템.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아이디어 자산화 과정에서 필요한 실질적인 주의사항 및 고려사항.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작은 아이디어가 전국적인 규모로 확산될 수 있는 잠재력.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https://www.youtube.com/watch?v=R4cCLu0L98U | video_id: R4cCLu0L98U | generated: 2026-06-13T15:40:45Z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내부 직원들의 일상생활 및 업무 환경 개선 아이디어를 발굴하고 제안할 수 있는 사내 혁신 플랫폼 구축.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발굴된 아이디어 중 사업화 가능성이 있는 아이디어에 대한 특허 출원 지원 또는 사내 공모전 개최를 통한 사업화 기회 모색.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DreamLabs의 기술 및 서비스 개발 시 사용자 경험(UX) 개선을 위한 생활 밀착형 아이디어를 적극적으로 반영.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정부 및 지자체 주관 아이디어 공모전에 DreamLabs의 기술을 접목한 아이디어로 참여하여 기술 홍보 및 신규 사업 기회 발굴.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아이디어 자산화 과정의 법적, 실무적 주의사항을 내부 교육 자료로 활용하여 직원들의 지식재산권 이해도 증진.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https://www.youtube.com/watch?v=R4cCLu0L98U | video_id: R4cCLu0L98U | generated: 2026-06-13T15:40:45Z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수직 주차선 시범 설치 주차장 이용객 만족도 97% 이상 기록에 대한 구체적인 조사 방법 및 결과.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"단돈 6천 원짜리 아이디어"의 실제 내용, 개발 과정, 그리고 구체적인 수익 창출 방식.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아이디어를 자산으로 만드는 과정에서 언급된 '주의사항'의 상세 내용 및 법적, 실무적 함의.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영상에서 제시된 '아이디어로 쉽게 돈 버는 법'의 실제 난이도와 현실적인 성공 가능성에 대한 심층 분석.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https://www.youtube.com/watch?v=R4cCLu0L98U | video_id: R4cCLu0L98U | generated: 2026-06-13T15:40:45Z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[한눈에 경제] "등록하는 순간 재산 된다"…아이디어로 쉽게 돈 버는 법 / KBS 2026.06.01.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KBS News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R4cCLu0L98U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https://www.youtube.com/watch?v=R4cCLu0L98U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2026-06-13T15:40:45Z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https://www.youtube.com/watch?v=R4cCLu0L98U | video_id: R4cCLu0L98U | generated: 2026-06-13T15:40:45Z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[한눈에 경제] "등록하는 순간 재산 된다"…아이디어로 쉽게 돈 버는 법 / KBS 2026.06.01.</dc:title>
  <dc:subject>YouTube information summary</dc:subject>
  <dc:creator>DreamLabs Collector</dc:creator>
  <cp:lastModifiedBy>DreamLabs Collector</cp:lastModifiedBy>
  <cp:revision>1</cp:revision>
  <dcterms:created xsi:type="dcterms:W3CDTF">2026-06-13T15:40:46Z</dcterms:created>
  <dcterms:modified xsi:type="dcterms:W3CDTF">2026-06-13T15:40:46Z</dcterms:modified>
</cp:coreProperties>
</file>