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클로드 코드 800시간 쓰고 깨달은 단 한 가지</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인디 개발자가 클로드 코드를 800시간 사용하며 얻은 핵심 인사이트를 공유합니다. 기존의 프롬프트 입력 방식에서 벗어나, 한 번 설정해두면 자동화되어 작동하는 '코드 기반 워크플로우'로 전환하는 것이 핵심입니다. 이는 개발 생산성을 극대화하고, AI 서비스 개발의 새로운 패러다임을 제시합니다. 특히, 반복적인 작업 자동화와 복잡한 로직 처리에 있어 클로드 코드의 활용 가능성을 강조하며, 이를 통해 인디 개발자도 효율적으로 서비스를 구축할 수 있음을 시사합니다.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Jay Choi | 인디해커 라이프</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R8xm6DBA514</a:t>
            </a:r>
            <a:endParaRPr lang="en-US" sz="1050" dirty="0"/>
          </a:p>
        </p:txBody>
      </p:sp>
      <p:pic>
        <p:nvPicPr>
          <p:cNvPr id="13" name="Image 0" descr="assets/generated/videos/R8xm6DBA514/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https://www.youtube.com/watch?v=R8xm6DBA514 | video_id: R8xm6DBA514 | generated: 2026-06-16T16:38:08Z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인디 개발자가 클로드 코드를 800시간 사용하며 얻은 핵심 인사이트를 공유합니다. 기존의 프롬프트 입력 방식에서 벗어나, 한 번 설정해두면 자동화되어 작동하는 '코드 기반 워크플로우'로 전환하는 것이 핵심입니다. 이는 개발 생산성을 극대화하고, AI 서비스 개발의 새로운 패러다임을 제시합니다. 특히, 반복적인 작업 자동화와 복잡한 로직 처리에 있어 클로드 코드의 활용 가능성을 강조하며, 이를 통해 인디 개발자도 효율적으로 서비스를 구축할 수 있음을 시사합니다.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https://www.youtube.com/watch?v=R8xm6DBA514 | video_id: R8xm6DBA514 | generated: 2026-06-16T16:38:08Z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소개 및 채널 소개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코드 사용 경험 공유 (800시간)</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기존 프롬프트 방식의 한계점</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 기반 워크플로우의 개념 및 장점</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코드를 활용한 자동화 흐름 구축 방법론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인디 개발자를 위한 AI 서비스 개발 전략</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https://www.youtube.com/watch?v=R8xm6DBA514 | video_id: R8xm6DBA514 | generated: 2026-06-16T16:38:08Z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개발 패러다임의 변화: 프롬프트에서 코드로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자동화된 워크플로우 구축을 통한 생산성 혁신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코드의 잠재력: 단순 반복을 넘어선 복잡 로직 처리</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인디 개발자의 AI 서비스 개발 가능성 확대</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지속적인 학습과 실험을 통한 최적화 추구</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기술을 활용한 자유로운 삶 추구</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https://www.youtube.com/watch?v=R8xm6DBA514 | video_id: R8xm6DBA514 | generated: 2026-06-16T16:38:08Z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AI 모델 학습 및 미세 조정 자동화 스크립트 개발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반복적인 데이터 전처리 및 분석 파이프라인 구축</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콘텐츠 생성 및 검토 프로세스 자동화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새로운 AI 서비스 프로토타이핑 및 MVP 개발 가속화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 기반 AI 에이전트 개발을 통한 연구 효율 증대</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https://www.youtube.com/watch?v=R8xm6DBA514 | video_id: R8xm6DBA514 | generated: 2026-06-16T16:38:08Z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구체적으로 언급된 클로드 코드의 '코드 기반 워크플로우' 구현 방식 및 예시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자동화 흐름 구축을 위한 실제 코드 스니펫 또는 라이브러리 정보</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800시간 사용 경험을 통해 얻은 구체적인 성능 향상 지표 또는 사례</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인디 개발자가 클로드 코드를 시작할 수 있는 구체적인 단계별 가이드라인</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https://www.youtube.com/watch?v=R8xm6DBA514 | video_id: R8xm6DBA514 | generated: 2026-06-16T16:38:08Z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클로드 코드 800시간 쓰고 깨달은 단 한 가지</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Jay Choi | 인디해커 라이프</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R8xm6DBA514</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https://www.youtube.com/watch?v=R8xm6DBA514</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2026-06-16T16:38:08Z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https://www.youtube.com/watch?v=R8xm6DBA514 | video_id: R8xm6DBA514 | generated: 2026-06-16T16:38:08Z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클로드 코드 800시간 쓰고 깨달은 단 한 가지</dc:title>
  <dc:subject>YouTube information summary</dc:subject>
  <dc:creator>DreamLabs Collector</dc:creator>
  <cp:lastModifiedBy>DreamLabs Collector</cp:lastModifiedBy>
  <cp:revision>1</cp:revision>
  <dcterms:created xsi:type="dcterms:W3CDTF">2026-06-16T16:38:08Z</dcterms:created>
  <dcterms:modified xsi:type="dcterms:W3CDTF">2026-06-16T16:38:08Z</dcterms:modified>
</cp:coreProperties>
</file>