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클로드 코드 쓰고 유튜브영상 제작하는 방식이 완전히 달라졌습니다</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본 영상은 클로드 코드(Claude Code)를 활용하여 유튜브 영상 제작 과정을 완전히 자동화하는 방법을 소개합니다. 영상은 3개월 만에 구독자 1만 명, 조회수 100만 회를 달성한 채널 사례를 들며, 클로드 코드가 채널 분석부터 대본 작성, 이미지 명령어 추출, 영상 프롬프트 생성까지 전 과정을 처리한다고 주장합니다. 특히 코딩 지식이 없는 사용자도 쉽게 따라 할 수 있도록 상세한 가이드를 제공하며, Visual Studio Code, Node.js, Git과 같은 개발 환경 도구와 'VEO'라는 영상 자동화 플랫폼의 연동을 시사합니다. 이 요약은 영상 메타데이터에 기반하며, 트랜스크립트가 제공되지 않아 내용의 상세한 검증이 필요합니다.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AI:ON 에이아이온💡돈버는법💡</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RBAx5JAii7E</a:t>
            </a:r>
            <a:endParaRPr lang="en-US" sz="1050" dirty="0"/>
          </a:p>
        </p:txBody>
      </p:sp>
      <p:pic>
        <p:nvPicPr>
          <p:cNvPr id="13" name="Image 0" descr="assets/generated/videos/RBAx5JAii7E/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https://www.youtube.com/watch?v=RBAx5JAii7E | video_id: RBAx5JAii7E | generated: 2026-06-23T16:06:28Z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 영상은 클로드 코드(Claude Code)를 활용하여 유튜브 영상 제작 과정을 완전히 자동화하는 방법을 소개합니다. 영상은 3개월 만에 구독자 1만 명, 조회수 100만 회를 달성한 채널 사례를 들며, 클로드 코드가 채널 분석부터 대본 작성, 이미지 명령어 추출, 영상 프롬프트 생성까지 전 과정을 처리한다고 주장합니다. 특히 코딩 지식이 없는 사용자도 쉽게 따라 할 수 있도록 상세한 가이드를 제공하며, Visual Studio Code, Node.js, Git과 같은 개발 환경 도구와 'VEO'라는 영상 자동화 플랫폼의 연동을 시사합니다. 이 요약은 영상 메타데이터에 기반하며, 트랜스크립트가 제공되지 않아 내용의 상세한 검증이 필요합니다.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https://www.youtube.com/watch?v=RBAx5JAii7E | video_id: RBAx5JAii7E | generated: 2026-06-23T16:06:28Z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00:00 채널 3개월에 100만 조회수? 클로드 코드면 됩니다 (Introduction: Channel growth with Claude Code)</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00:54 클로드 코드가 뭔데? 채팅이랑 뭐가 다른지 30초 정리 (What is Claude Code? 30-sec summary vs. chat)</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01:35 클로드 코드 세팅 (Claude Code setup)</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02:54 클로드 코드 MD 파일 (Claude Code MD file usage)</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04:23 클로드 코드로 채널 분석 (Channel analysis with Claude Code)</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05:38 클로드 코드로 원고쓰기 (Script writing with Claude Code)</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https://www.youtube.com/watch?v=RBAx5JAii7E | video_id: RBAx5JAii7E | generated: 2026-06-23T16:06:28Z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유튜브 영상 콘텐츠 제작의 완전 자동화 가능성 제시.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클로드 코드(Claude Code)를 통한 스크립트, 이미지 프롬프트, 영상 프롬프트 생성의 효율성.</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비개발자도 AI 도구를 활용하여 전문적인 영상 콘텐츠를 제작할 수 있다는 접근성 강조.</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빠른 채널 성장 및 수익화 잠재력 (3개월 1만 구독자, 100만 조회수)을 AI 활용의 결과로 제시.</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Visual Studio Code, Node.js, Git 등 개발 환경 도구와 'VEO'와 같은 영상 자동화 플랫폼의 통합 워크플로우.</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일반적인 AI 챗봇(Claude Chat)과 '클로드 코드'의 기능적 차이점.</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https://www.youtube.com/watch?v=RBAx5JAii7E | video_id: RBAx5JAii7E | generated: 2026-06-23T16:06:28Z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 내부 콘텐츠(마케팅 영상, 교육 자료 등) 제작 시 클로드 코드의 자동화 기능을 도입하여 제작 시간 및 비용 절감 가능성을 평가합니다.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'VEO'와 같은 AI 기반 영상 자동화 플랫폼의 기능을 심층 분석하고, DreamLabs의 기존 AI 파이프라인과의 통합 가능성을 검토합니다.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클로드 코드의 '채널 분석' 기능을 활용하여 시장 트렌드 및 경쟁사 콘텐츠 분석에 적용할 수 있는지 연구합니다.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비개발자도 쉽게 AI 영상 제작에 참여할 수 있는 워크플로우를 구축하여, 다양한 부서의 아이디어를 신속하게 영상 콘텐츠로 구현하는 방안을 모색합니다.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활용한 다국어 스크립트 및 영상 프롬프트 자동 생성으로, 글로벌 시장을 위한 콘텐츠 현지화 전략에 적용 가능성을 탐색합니다.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https://www.youtube.com/watch?v=RBAx5JAii7E | video_id: RBAx5JAii7E | generated: 2026-06-23T16:06:28Z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주장하는 채널 성장 수치(3개월 1만 구독자, 100만 조회수) 및 '강아지 심리학 영상' 사례의 실제 여부와 클로드 코드의 직접적인 기여도를 검증해야 합니다.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클로드 코드의 정확한 기능과 일반 Claude API 또는 챗봇과의 기술적 차이점을 파악하고, 실제 자동화 수준을 확인해야 합니다.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'Google Flow VEO'라는 이미지/영상 제작 및 자동화 플랫폼의 실체와 기능을 조사하고, 해당 도구의 신뢰성 및 활용성을 평가해야 합니다.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비개발자가 Visual Studio Code, Node.js, Git 등의 환경을 실제로 얼마나 쉽게 세팅하고 활용할 수 있는지, 그리고 제시된 가이드의 난이도를 직접 확인해야 합니다.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 메타데이터의 'published_at' 날짜(2026-06-04)가 미래 시점으로 되어 있어, 해당 정보의 정확성 또는 의도된 설정 여부를 확인해야 합니다. (메타데이터 이상)</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https://www.youtube.com/watch?v=RBAx5JAii7E | video_id: RBAx5JAii7E | generated: 2026-06-23T16:06:28Z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클로드 코드 쓰고 유튜브영상 제작하는 방식이 완전히 달라졌습니다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AI:ON 에이아이온💡돈버는법💡</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RBAx5JAii7E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https://www.youtube.com/watch?v=RBAx5JAii7E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2026-06-23T16:06:28Z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https://www.youtube.com/watch?v=RBAx5JAii7E | video_id: RBAx5JAii7E | generated: 2026-06-23T16:06:28Z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클로드 코드 쓰고 유튜브영상 제작하는 방식이 완전히 달라졌습니다</dc:title>
  <dc:subject>YouTube information summary</dc:subject>
  <dc:creator>DreamLabs Collector</dc:creator>
  <cp:lastModifiedBy>DreamLabs Collector</cp:lastModifiedBy>
  <cp:revision>1</cp:revision>
  <dcterms:created xsi:type="dcterms:W3CDTF">2026-06-23T16:06:28Z</dcterms:created>
  <dcterms:modified xsi:type="dcterms:W3CDTF">2026-06-23T16:06:28Z</dcterms:modified>
</cp:coreProperties>
</file>