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99%는 모르는 종이 질감 모션그래픽, 감각 없이도 만드는 법 (feat. 구글 flow 옴니)</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 튜토리얼은 원카AI 채널에서 제공하며, EBS 다큐멘터리나 Vox 스타일의 종이 질감 모션그래픽을 전문적인 디자인 감각 없이도 제작하는 방법을 다룹니다. 영상은 영감 수집부터 'Flow'를 활용한 영상 제작, 'Seedance'를 통한 품질 향상, 그리고 Google AI 스튜디오의 무료 TTS를 이용한 나레이션 추가까지 전 과정을 무료로 안내합니다. 이를 통해 사용자들이 고비용의 외주 없이도 교육용 콘텐츠나 유튜브용 시각 자료를 직접 제작할 수 있도록 돕는 것을 목표로 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원카AI Wonka</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REGLr2rGvgs</a:t>
            </a:r>
            <a:endParaRPr lang="en-US" sz="1050" dirty="0"/>
          </a:p>
        </p:txBody>
      </p:sp>
      <p:pic>
        <p:nvPicPr>
          <p:cNvPr id="13" name="Image 0" descr="assets/generated/videos/REGLr2rGvgs/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https://www.youtube.com/watch?v=REGLr2rGvgs | video_id: REGLr2rGvgs | generated: 2026-07-18T15:24:23Z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 튜토리얼은 원카AI 채널에서 제공하며, EBS 다큐멘터리나 Vox 스타일의 종이 질감 모션그래픽을 전문적인 디자인 감각 없이도 제작하는 방법을 다룹니다. 영상은 영감 수집부터 'Flow'를 활용한 영상 제작, 'Seedance'를 통한 품질 향상, 그리고 Google AI 스튜디오의 무료 TTS를 이용한 나레이션 추가까지 전 과정을 무료로 안내합니다. 이를 통해 사용자들이 고비용의 외주 없이도 교육용 콘텐츠나 유튜브용 시각 자료를 직접 제작할 수 있도록 돕는 것을 목표로 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https://www.youtube.com/watch?v=REGLr2rGvgs | video_id: REGLr2rGvgs | generated: 2026-07-18T15:24:23Z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00:00 - 작업 전과정과 결과물 공개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02:23 - 기준이 되는 이미지 (모든 것의 뼈대)</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03:10 - 영감 가져오기: 핀터레스트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04:07 - 시트 및 영상 만들기 (Flow)</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09:28 - 크레딧 사용 꼼수 (무료가 유료보다 많다?)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11:05 - 시댄스로 레벨업</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https://www.youtube.com/watch?v=REGLr2rGvgs | video_id: REGLr2rGvgs | generated: 2026-07-18T15:24:23Z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종이 질감 모션그래픽 제작</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'Flow'를 활용한 영상 제작</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'Seedance'를 통한 영상 품질 향상</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Google AI 스튜디오 무료 TTS</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Pinterest를 통한 영감 수집</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교육용 영상 콘텐츠 제작</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https://www.youtube.com/watch?v=REGLr2rGvgs | video_id: REGLr2rGvgs | generated: 2026-07-18T15:24:23Z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내부 교육 자료 또는 기술 브리핑 영상 제작 시 종이 질감 모션그래픽 스타일 적용 가능성 탐색.</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영상 제작 도구인 'Flow' 및 'Seedance'의 기능과 활용 가능성을 내부 콘텐츠 제작 워크플로우에 적용 검토.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Google AI 스튜디오의 무료 TTS 기능을 활용하여 내부 콘텐츠(예: 기술 브리핑, 교육 자료) 나레이션 자동화 및 효율화.</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기술 설명 영상 등 교육용 콘텐츠 제작 워크플로우를 간소화하고 비용을 절감할 수 있는 방안 연구.</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자동화를 통한 유튜브 콘텐츠 제작 효율성 증대 방안 모색 및 내부 채널 운영에 적용.</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https://www.youtube.com/watch?v=REGLr2rGvgs | video_id: REGLr2rGvgs | generated: 2026-07-18T15:24:23Z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'Google Flow 옴니'의 정확한 기능, 현재 서비스 상태 및 AI 활용 범위 확인 (Metadata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'Flow'와 'Seedance'의 구체적인 사용법, 제공 기능, 유료/무료 정책 및 AI 기반 기술 적용 여부 확인 (Metadata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제시하는 '크레딧 사용 꼼수'의 실제 효과, 법적 문제 여부 및 지속 가능성 검증 (Metadata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Google AI 스튜디오의 무료 TTS 기능의 사용 제한, 지원 언어 및 음성 품질 수준 상세 확인 (Metadata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해시태그에 언급된 '나노바나나'가 영상에서 어떤 역할을 하는지, 또는 어떤 도구/개념을 의미하는지 확인 (Metadata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https://www.youtube.com/watch?v=REGLr2rGvgs | video_id: REGLr2rGvgs | generated: 2026-07-18T15:24:23Z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99%는 모르는 종이 질감 모션그래픽, 감각 없이도 만드는 법 (feat. 구글 flow 옴니)</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원카AI Wonka</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REGLr2rGvgs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https://www.youtube.com/watch?v=REGLr2rGvgs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2026-07-18T15:24:23Z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https://www.youtube.com/watch?v=REGLr2rGvgs | video_id: REGLr2rGvgs | generated: 2026-07-18T15:24:23Z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99%는 모르는 종이 질감 모션그래픽, 감각 없이도 만드는 법 (feat. 구글 flow 옴니)</dc:title>
  <dc:subject>YouTube information summary</dc:subject>
  <dc:creator>DreamLabs Collector</dc:creator>
  <cp:lastModifiedBy>DreamLabs Collector</cp:lastModifiedBy>
  <cp:revision>1</cp:revision>
  <dcterms:created xsi:type="dcterms:W3CDTF">2026-07-18T15:24:23Z</dcterms:created>
  <dcterms:modified xsi:type="dcterms:W3CDTF">2026-07-18T15:24:23Z</dcterms:modified>
</cp:coreProperties>
</file>