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🟣잠자는 동안에도 수익 만드는 최신 AI 비즈니스 사례 몰아보기 - 김수민 교수 1부 '20분 AI과외'</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김수민 교수의 '20분 AI 과외' 1부 영상은 잠자는 동안에도 수익을 창출하는 최신 AI 비즈니스 사례를 다룹니다. 영상은 AI와의 관계 중요성, 6시간 만에 110억 매출을 기록한 AI 사례, 그리고 AI 시작점이 가져올 새로운 격차를 주요 내용으로 제시합니다. 이는 AI를 활용한 비즈니스 모델 혁신과 자동화된 수익 창출 가능성을 탐구하며, 김수민 교수의 저서 'AI션십'과 연관됩니다. 트랜스크립트 부재로 모든 정보는 영상 제목, 설명, 타임스탬프 등 메타데이터를 기반으로 추론되었습니다.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MKTV 김미경TV</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RJnE3Q9IjGw</a:t>
            </a:r>
            <a:endParaRPr lang="en-US" sz="1050" dirty="0"/>
          </a:p>
        </p:txBody>
      </p:sp>
      <p:pic>
        <p:nvPicPr>
          <p:cNvPr id="13" name="Image 0" descr="assets/generated/videos/RJnE3Q9IjGw/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https://www.youtube.com/watch?v=RJnE3Q9IjGw | video_id: RJnE3Q9IjGw | generated: 2026-06-13T15:44:58Z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김수민 교수의 '20분 AI 과외' 1부 영상은 잠자는 동안에도 수익을 창출하는 최신 AI 비즈니스 사례를 다룹니다. 영상은 AI와의 관계 중요성, 6시간 만에 110억 매출을 기록한 AI 사례, 그리고 AI 시작점이 가져올 새로운 격차를 주요 내용으로 제시합니다. 이는 AI를 활용한 비즈니스 모델 혁신과 자동화된 수익 창출 가능성을 탐구하며, 김수민 교수의 저서 'AI션십'과 연관됩니다. 트랜스크립트 부재로 모든 정보는 영상 제목, 설명, 타임스탬프 등 메타데이터를 기반으로 추론되었습니다.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https://www.youtube.com/watch?v=RJnE3Q9IjGw | video_id: RJnE3Q9IjGw | generated: 2026-06-13T15:44:58Z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AI와의 관계가 중요해진다 (0:00)</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6시간 만에 110억 매출 만든 AI (10:27)</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AI의 시작점이 가져오는 새로운 격차 (17:00)</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 도입 및 마무리 (메타데이터 기반 추론)</a:t>
            </a:r>
            <a:endParaRPr lang="en-US" sz="1050" dirty="0"/>
          </a:p>
        </p:txBody>
      </p:sp>
      <p:sp>
        <p:nvSpPr>
          <p:cNvPr id="16" name="Text 14"/>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https://www.youtube.com/watch?v=RJnE3Q9IjGw | video_id: RJnE3Q9IjGw | generated: 2026-06-13T15:44:58Z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기반의 '잠자는 동안 수익' 모델 구축 가능성 (메타데이터 기반 추론)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AI를 통한 비즈니스 효율성 및 수익 극대화 전략 (메타데이터 기반 추론)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기술 도입 시기의 중요성과 선점 효과 (메타데이터 기반 추론)</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인간-AI 협력 관계의 새로운 정의 및 비즈니스 적용 (메타데이터 기반 추론)</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AI가 가져올 산업 전반의 패러다임 변화 (메타데이터 기반 추론)</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개인 및 기업의 AI 활용 능력 배양 필요성 (메타데이터 기반 추론)</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https://www.youtube.com/watch?v=RJnE3Q9IjGw | video_id: RJnE3Q9IjGw | generated: 2026-06-13T15:44:58Z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자동화된 리서치 및 보고서 생성 시스템 개발 연구</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AI를 활용한 신규 비즈니스 모델 발굴 및 프로토타이핑</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업무 프로세스에 AI 도입을 통한 효율성 증대 방안 모색</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기술 도입 시점과 시장 선점 효과에 대한 전략적 분석</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AI와의 협업을 통한 콘텐츠 생성 및 마케팅 자동화 실험</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https://www.youtube.com/watch?v=RJnE3Q9IjGw | video_id: RJnE3Q9IjGw | generated: 2026-06-13T15:44:58Z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'6시간 만에 110억 매출' 사례의 구체적인 비즈니스 모델 및 성공 요인</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AI와의 관계가 비즈니스에 미치는 영향에 대한 상세 설명</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도입 시점의 '새로운 격차'에 대한 구체적인 분석 및 근거</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김수민 교수가 제시하는 AI 비즈니스 성공을 위한 핵심 원칙</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언급된 다른 AI 비즈니스 사례들</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https://www.youtube.com/watch?v=RJnE3Q9IjGw | video_id: RJnE3Q9IjGw | generated: 2026-06-13T15:44:58Z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🟣잠자는 동안에도 수익 만드는 최신 AI 비즈니스 사례 몰아보기 - 김수민 교수 1부 '20분 AI과외'</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MKTV 김미경TV</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RJnE3Q9IjGw</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https://www.youtube.com/watch?v=RJnE3Q9IjGw</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2026-06-13T15:44:58Z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https://www.youtube.com/watch?v=RJnE3Q9IjGw | video_id: RJnE3Q9IjGw | generated: 2026-06-13T15:44:58Z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🟣잠자는 동안에도 수익 만드는 최신 AI 비즈니스 사례 몰아보기 - 김수민 교수 1부 '20분 AI과외'</dc:title>
  <dc:subject>YouTube information summary</dc:subject>
  <dc:creator>DreamLabs Collector</dc:creator>
  <cp:lastModifiedBy>DreamLabs Collector</cp:lastModifiedBy>
  <cp:revision>1</cp:revision>
  <dcterms:created xsi:type="dcterms:W3CDTF">2026-06-13T15:44:59Z</dcterms:created>
  <dcterms:modified xsi:type="dcterms:W3CDTF">2026-06-13T15:44:59Z</dcterms:modified>
</cp:coreProperties>
</file>