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영상 한편으로 오늘부터 나도 AI 해커 | 중국과 미국의 보이지 않는 AI 전쟁!!~~</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AI 보안의 취약점을 과거 아날로그 해킹 사례와 비교하며 설명합니다. 특히 프롬프트 인젝션 공격이 AI 모델의 데이터와 명령 구분 능력 부재를 이용하는 방식과, 이를 통해 발생하는 다양한 보안 위협을 다룹니다. 챗GPT를 이용한 할머니 흉내 사건, 7만 달러 SUV를 1달러에 구매한 사례 등을 통해 공격의 심각성을 보여줍니다. 또한, '증류' 논란과 중국 관련 이슈를 언급하며 AI 기술 발전과 보안의 간극을 짚어냅니다. 궁극적으로 AI 시스템의 근본적인 취약점을 이해하고 대비의 필요성을 강조합니다.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과잉해석</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SAAd9KrOS1Y</a:t>
            </a:r>
            <a:endParaRPr lang="en-US" sz="1050" dirty="0"/>
          </a:p>
        </p:txBody>
      </p:sp>
      <p:pic>
        <p:nvPicPr>
          <p:cNvPr id="13" name="Image 0" descr="assets/generated/videos/SAAd9KrOS1Y/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https://www.youtube.com/watch?v=SAAd9KrOS1Y | video_id: SAAd9KrOS1Y | generated: 2026-07-30T15:42:23Z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AI 보안의 취약점을 과거 아날로그 해킹 사례와 비교하며 설명합니다. 특히 프롬프트 인젝션 공격이 AI 모델의 데이터와 명령 구분 능력 부재를 이용하는 방식과, 이를 통해 발생하는 다양한 보안 위협을 다룹니다. 챗GPT를 이용한 할머니 흉내 사건, 7만 달러 SUV를 1달러에 구매한 사례 등을 통해 공격의 심각성을 보여줍니다. 또한, '증류' 논란과 중국 관련 이슈를 언급하며 AI 기술 발전과 보안의 간극을 짚어냅니다. 궁극적으로 AI 시스템의 근본적인 취약점을 이해하고 대비의 필요성을 강조합니다.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https://www.youtube.com/watch?v=SAAd9KrOS1Y | video_id: SAAd9KrOS1Y | generated: 2026-07-30T15:42:23Z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AI에게 할머니 흉내를 시켰을 때 발생한 사건 (0:00)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과거 아날로그 해킹의 역사와 캡틴 크런치 사례 (0:49)</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데이터-명령 구분 부재와 프롬프트 인젝션의 원리 (4:32)</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인젝션 공격 기법 및 실제 사례 (6:42, 9:27)</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'증류' 논란과 중국 관련 이슈 분석 (12:05)</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보안 취약점의 근본적인 이유와 해결의 어려움 (14:04)</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https://www.youtube.com/watch?v=SAAd9KrOS1Y | video_id: SAAd9KrOS1Y | generated: 2026-07-30T15:42:23Z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인젝션: AI 모델이 입력된 텍스트를 데이터와 명령으로 구분하지 못하는 취약점을 이용한 공격.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해킹의 진화: 아날로그 시대의 물리적/기술적 해킹에서 디지털 시대의 정보/명령 기반 해킹으로 변화.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근본적 취약점: 데이터와 명령의 분리 불가라는 AI 모델 자체의 설계적 한계.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사회 공학적 공격의 부활: AI를 통해 과거보다 훨씬 정교하고 광범위한 사회 공학적 공격이 가능해짐.</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보안의 복잡성: 단순한 기술적 패치가 아닌, AI 모델의 본질적 특성과 관련된 문제.</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국가 간 AI 경쟁과 보안: 기술 개발 경쟁 속에서 보안 문제가 간과되거나 정치적 이슈로 부각될 수 있음.</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https://www.youtube.com/watch?v=SAAd9KrOS1Y | video_id: SAAd9KrOS1Y | generated: 2026-07-30T15:42:23Z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모델의 프롬프트 인젝션 방어 메커니즘 연구 및 개발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시스템의 보안 취약점 분석 및 평가 도구 개발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보안 교육 콘텐츠 제작 및 임직원 대상 보안 인식 강화 프로그램 운영</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윤리 및 안전성 관련 연구 동향 모니터링 및 내부 가이드라인 수립</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모델의 데이터 처리 및 명령 실행 로직 분리 기술 연구</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https://www.youtube.com/watch?v=SAAd9KrOS1Y | video_id: SAAd9KrOS1Y | generated: 2026-07-30T15:42:23Z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'증류' 논란의 구체적인 기술적 내용 및 중국 관련 주장의 사실 관계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CVE-2025-32711 (EchoLeak) 공격의 상세 메커니즘 및 영향 범위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챗봇 한 문장으로 7만 달러 SUV를 1달러에 산 사건의 실제 발생 여부 및 상세 경위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보안의 치명적 3요소에 대한 학계 또는 업계의 공식적인 정의 및 연구 결과 확인</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https://www.youtube.com/watch?v=SAAd9KrOS1Y | video_id: SAAd9KrOS1Y | generated: 2026-07-30T15:42:23Z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영상 한편으로 오늘부터 나도 AI 해커 | 중국과 미국의 보이지 않는 AI 전쟁!!~~</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과잉해석</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SAAd9KrOS1Y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https://www.youtube.com/watch?v=SAAd9KrOS1Y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2026-07-30T15:42:23Z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https://www.youtube.com/watch?v=SAAd9KrOS1Y | video_id: SAAd9KrOS1Y | generated: 2026-07-30T15:42:23Z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영상 한편으로 오늘부터 나도 AI 해커 | 중국과 미국의 보이지 않는 AI 전쟁!!~~</dc:title>
  <dc:subject>YouTube information summary</dc:subject>
  <dc:creator>DreamLabs Collector</dc:creator>
  <cp:lastModifiedBy>DreamLabs Collector</cp:lastModifiedBy>
  <cp:revision>1</cp:revision>
  <dcterms:created xsi:type="dcterms:W3CDTF">2026-07-30T15:42:24Z</dcterms:created>
  <dcterms:modified xsi:type="dcterms:W3CDTF">2026-07-30T15:42:24Z</dcterms:modified>
</cp:coreProperties>
</file>