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쇼츠 립싱크 노래 영상 10분만에 뚝딱 만드는 방법, 전 세계에서 난리난 부업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기술을 활용하여 유튜브 쇼츠용 립싱크 노래 영상을 단 10분 만에 제작하는 방법을 소개합니다. AI 인물 생성, 저작권 걱정 없는 AI 노래 제작, 그리고 기성곡의 저작권 문제를 회피하는 실용적인 팁을 포함하여, 초보자도 쉽게 따라 할 수 있는 '떡상' 치트키를 제공한다고 주장합니다. 특히, 높은 조회수를 기록한 유사 영상 사례를 언급하며 부업으로서의 잠재력을 강조합니다. DreamLabs는 이러한 AI 기반 콘텐츠 생성 워크플로우를 분석하여 마케팅 콘텐츠 제작 효율화 및 새로운 미디어 포맷 연구에 활용할 수 있을 것입니다.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로이스 PD: 대기업 퇴사하고 유튜브로 생존하기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SP3QZuk-h9k</a:t>
            </a:r>
            <a:endParaRPr lang="en-US" sz="1050" dirty="0"/>
          </a:p>
        </p:txBody>
      </p:sp>
      <p:pic>
        <p:nvPicPr>
          <p:cNvPr id="13" name="Image 0" descr="assets/generated/videos/SP3QZuk-h9k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https://www.youtube.com/watch?v=SP3QZuk-h9k | video_id: SP3QZuk-h9k | generated: 2026-07-19T15:24:50Z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기술을 활용하여 유튜브 쇼츠용 립싱크 노래 영상을 단 10분 만에 제작하는 방법을 소개합니다. AI 인물 생성, 저작권 걱정 없는 AI 노래 제작, 그리고 기성곡의 저작권 문제를 회피하는 실용적인 팁을 포함하여, 초보자도 쉽게 따라 할 수 있는 '떡상' 치트키를 제공한다고 주장합니다. 특히, 높은 조회수를 기록한 유사 영상 사례를 언급하며 부업으로서의 잠재력을 강조합니다. DreamLabs는 이러한 AI 기반 콘텐츠 생성 워크플로우를 분석하여 마케팅 콘텐츠 제작 효율화 및 새로운 미디어 포맷 연구에 활용할 수 있을 것입니다.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https://www.youtube.com/watch?v=SP3QZuk-h9k | video_id: SP3QZuk-h9k | generated: 2026-07-19T15:24:50Z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인트로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01:35 AI 인물 만드는 방법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02:39 AI로 트로트 음악 만드는 방법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03:47 AI 립싱크 노래 영상 만드는 방법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05:25 기성 곡 저작권 피하는 방법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08:45 중요 공지사항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https://www.youtube.com/watch?v=SP3QZuk-h9k | video_id: SP3QZuk-h9k | generated: 2026-07-19T15:24:50Z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립싱크 영상 제작의 간소화 및 속도 (10분 완성).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인물 생성 기술의 활용 및 시각적 매력 증대.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이용한 저작권 걱정 없는 음악 생성 방법.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기존 인기곡의 저작권 문제 우회 및 합법적 사용 전략.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유튜브 쇼츠 플랫폼에서의 바이럴 콘텐츠 잠재력 극대화.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콘텐츠 제작을 통한 부업 및 새로운 수익 창출 기회.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https://www.youtube.com/watch?v=SP3QZuk-h9k | video_id: SP3QZuk-h9k | generated: 2026-07-19T15:24:50Z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마케팅 및 홍보용 쇼츠 콘텐츠 제작 워크플로우 효율화 연구.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AI 미디어 생성 도구 개발 시 사용자 친화적 인터페이스 및 기능 벤치마킹.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형태의 AI 생성 콘텐츠 시장 동향 분석 및 경쟁사 전략 파악.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활용한 저작권 관리 및 콘텐츠 윤리 가이드라인 수립 시 참고 자료.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기술 브리핑 및 교육 자료에 AI 콘텐츠 제작 사례로 활용.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https://www.youtube.com/watch?v=SP3QZuk-h9k | video_id: SP3QZuk-h9k | generated: 2026-07-19T15:24:50Z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"10분만에 뚝딱" 제작 주장의 실제 소요 시간 및 난이도 (트랜스크립트 부재로 인한 추론).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소개하는 AI 인물 생성 및 AI 노래 제작에 사용된 구체적인 AI 도구 및 플랫폼 (트랜스크립트 부재로 인한 추론).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기성곡 저작권 회피 방법의 법적 유효성 및 실제 효과 (트랜스크립트 부재로 인한 추론).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"496만, 322만 조회수" 영상의 실제 제작 방식과 본 영상의 방법론 일치 여부.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후반부의 '월 30만원 수익' 강의 및 '무료 전자책' 내용의 실질적인 가치와 신뢰성.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https://www.youtube.com/watch?v=SP3QZuk-h9k | video_id: SP3QZuk-h9k | generated: 2026-07-19T15:24:50Z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 쇼츠 립싱크 노래 영상 10분만에 뚝딱 만드는 방법, 전 세계에서 난리난 부업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로이스 PD: 대기업 퇴사하고 유튜브로 생존하기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SP3QZuk-h9k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https://www.youtube.com/watch?v=SP3QZuk-h9k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2026-07-19T15:24:50Z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https://www.youtube.com/watch?v=SP3QZuk-h9k | video_id: SP3QZuk-h9k | generated: 2026-07-19T15:24:50Z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쇼츠 립싱크 노래 영상 10분만에 뚝딱 만드는 방법, 전 세계에서 난리난 부업</dc:title>
  <dc:subject>YouTube information summary</dc:subject>
  <dc:creator>DreamLabs Collector</dc:creator>
  <cp:lastModifiedBy>DreamLabs Collector</cp:lastModifiedBy>
  <cp:revision>1</cp:revision>
  <dcterms:created xsi:type="dcterms:W3CDTF">2026-07-19T15:24:50Z</dcterms:created>
  <dcterms:modified xsi:type="dcterms:W3CDTF">2026-07-19T15:24:50Z</dcterms:modified>
</cp:coreProperties>
</file>