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디자이너 아니어도 된다? 클로드 디자인 진짜 써봤더니… (with 조남경)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'어비월드 UhBee World' 채널에서 조남경 저자와 함께 Claude AI를 활용한 디자인 실전 사례를 다룹니다. 디자이너가 아닌 일반 사용자도 글쓰기 능력만으로 디자인을 완성하고 실제 콘텐츠 제작에 활용할 수 있는지 탐구하는 것이 핵심입니다. 영상 설명에 따르면, 이론보다는 실전에 초점을 맞춰 AI 디자인 툴의 실제 적용 가능성을 보여주며, 디자인을 감각이 아닌 설계와 질문의 힘으로 정의합니다. 이 요약은 제공된 영상 메타데이터와 설명에 기반하여 작성되었으며, 실제 영상 내용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어비월드 UhBee World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SjGY0fFRpWw</a:t>
            </a:r>
            <a:endParaRPr lang="en-US" sz="1050" dirty="0"/>
          </a:p>
        </p:txBody>
      </p:sp>
      <p:pic>
        <p:nvPicPr>
          <p:cNvPr id="13" name="Image 0" descr="assets/generated/videos/SjGY0fFRpW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'어비월드 UhBee World' 채널에서 조남경 저자와 함께 Claude AI를 활용한 디자인 실전 사례를 다룹니다. 디자이너가 아닌 일반 사용자도 글쓰기 능력만으로 디자인을 완성하고 실제 콘텐츠 제작에 활용할 수 있는지 탐구하는 것이 핵심입니다. 영상 설명에 따르면, 이론보다는 실전에 초점을 맞춰 AI 디자인 툴의 실제 적용 가능성을 보여주며, 디자인을 감각이 아닌 설계와 질문의 힘으로 정의합니다. 이 요약은 제공된 영상 메타데이터와 설명에 기반하여 작성되었으며, 실제 영상 내용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소개 및 Claude AI 디자인의 잠재력 제시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조남경 저자와 함께하는 Claude 디자인 실전 시연 (추정)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디자이너 불필요 여부, 구현 범위, 실제 콘텐츠 제작 활용성 등 핵심 질문에 대한 답변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디자인 툴 활용 팁 및 추천 대상 설명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디자인에 대한 새로운 관점(설계와 질문) 제시 및 결론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시청자 참여 유도 (댓글 요청)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디자인 툴(Claude)은 비전문가도 글쓰기만으로 디자인을 가능하게 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디자인은 감각보다 체계적인 설계와 질문 능력에 의해 좌우됩니다.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디자인은 1인 크리에이터의 콘텐츠 제작 효율성을 크게 높일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이론보다는 실제 적용 사례를 통해 AI 툴의 가치를 증명하는 데 중점을 둡니다.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글쓰기 능력과 AI 툴의 결합은 새로운 수익 창출 기회를 제공할 수 있습니다.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툴의 효과적인 활용법이 중요하며, 단순히 툴의 존재가 아닌 사용 방식에 초점을 맞춥니다.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보고서, 발표 자료, 소셜 미디어 콘텐츠 등 시각 자료 제작 효율화에 Claude AI 또는 유사 툴을 활용할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비디자이너 연구원 및 기획자의 아이디어 시각화 및 프로토타이핑을 지원하여 업무 생산성을 향상시킬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디자인 툴(Claude 등)의 내부 도입을 검토하고, 관련 교육 프로그램을 개발하여 직원들의 AI 활용 능력을 강화할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기술 브리핑 및 리서치 노트 작성 시 복잡한 개념을 시각적으로 명확하게 전달하기 위한 자료 제작에 AI 디자인 툴을 적용할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콘텐츠 제작 워크플로우를 개선하고, 전반적인 디자인 프로세스의 생산성 향상 방안을 연구할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AI가 실제로 생성하는 디자인 결과물의 구체적인 품질과 스타일. (영상 시청 필요)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시연된 Claude AI의 프롬프트 입력 방식 및 상세 기능. (영상 시청 필요)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"디자이너 아니어도 된다"는 주장의 실제 근거와 구현 범위에 대한 구체적인 예시. (영상 시청 필요)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콘텐츠 제작(상세페이지, 썸네일)에 활용된 구체적인 과정과 결과물. (영상 시청 필요)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조남경 저자가 제시하는 '설계와 질문의 힘'에 대한 방법론적 설명. (영상 시청 필요)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AI 외 다른 AI 디자인 툴과의 비교 또는 차별점 언급 여부. (영상 시청 필요)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디자이너 아니어도 된다? 클로드 디자인 진짜 써봤더니… (with 조남경)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어비월드 UhBee World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SjGY0fFRpWw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https://www.youtube.com/watch?v=SjGY0fFRpWw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2026-06-12T16:08:15Z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https://www.youtube.com/watch?v=SjGY0fFRpWw | video_id: SjGY0fFRpWw | generated: 2026-06-12T16:08:15Z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디자이너 아니어도 된다? 클로드 디자인 진짜 써봤더니… (with 조남경)</dc:title>
  <dc:subject>YouTube information summary</dc:subject>
  <dc:creator>DreamLabs Collector</dc:creator>
  <cp:lastModifiedBy>DreamLabs Collector</cp:lastModifiedBy>
  <cp:revision>1</cp:revision>
  <dcterms:created xsi:type="dcterms:W3CDTF">2026-06-12T16:08:15Z</dcterms:created>
  <dcterms:modified xsi:type="dcterms:W3CDTF">2026-06-12T16:08:15Z</dcterms:modified>
</cp:coreProperties>
</file>