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무조건 쓰세요. 다른 터미널 툴을 압도하는 현존 최고의 IDE Orca의 특징은?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IDE는 여러 AI 에이전트를 동시에 효율적으로 관리하기 위해 Git Worktree를 기반으로 설계된 새로운 개발 환경입니다. 기존 IDE의 한계를 넘어 복잡한 Git 브랜치 관리와 작업 분리를 간소화하며, Claude Code, Codex 등 다양한 AI 에이전트와의 통합을 지원합니다. 디자인 모드, 모바일 미리보기, GitHub 연동, SSH 원격 개발 등 개발 생산성을 높이는 다양한 기능을 제공합니다. 특히 Orca CLI를 통한 태스크 오케스트레이션은 AI 개발 워크플로우를 자동화하고 최적화하는 데 기여합니다. 이 영상은 Orca IDE의 설치부터 주요 기능 및 활용법을 상세히 다루고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찐AI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T9mypKihAeY</a:t>
            </a:r>
            <a:endParaRPr lang="en-US" sz="1050" dirty="0"/>
          </a:p>
        </p:txBody>
      </p:sp>
      <p:pic>
        <p:nvPicPr>
          <p:cNvPr id="13" name="Image 0" descr="assets/generated/videos/T9mypKihAe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IDE는 여러 AI 에이전트를 동시에 효율적으로 관리하기 위해 Git Worktree를 기반으로 설계된 새로운 개발 환경입니다. 기존 IDE의 한계를 넘어 복잡한 Git 브랜치 관리와 작업 분리를 간소화하며, Claude Code, Codex 등 다양한 AI 에이전트와의 통합을 지원합니다. 디자인 모드, 모바일 미리보기, GitHub 연동, SSH 원격 개발 등 개발 생산성을 높이는 다양한 기능을 제공합니다. 특히 Orca CLI를 통한 태스크 오케스트레이션은 AI 개발 워크플로우를 자동화하고 최적화하는 데 기여합니다. 이 영상은 Orca IDE의 설치부터 주요 기능 및 활용법을 상세히 다루고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IDE 소개 및 주요 기능 개요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IDE 및 GitHub CLI 설치 과정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Git Worktree 개념 설명 및 생성 방법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프로젝트 생성 및 Worktree 관리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여러 프로젝트 및 Worktree 구조 이해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작업 지시 및 모바일 연동 기능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에이전트 개발 특화 IDE**: Orca는 다수의 AI 에이전트를 동시에 관리하고 개발하는 데 최적화된 환경을 제공합니다.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**Git Worktree 기반 병렬 개발**: Git Worktree를 활용하여 독립적인 개발 환경을 구축, 브랜치 전환 없이 여러 작업을 병렬로 진행할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**다양한 AI 에이전트 통합**: Claude Code, Codex 등 여러 AI 에이전트를 하나의 IDE에서 효율적으로 활용할 수 있도록 지원합니다.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**생산성 향상 기능**: 디자인 모드, 모바일 미리보기, GitHub 연동, SSH 원격 개발 등 개발자의 생산성을 높이는 기능들을 내장하고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**워크플로우 자동화**: Orca CLI와 Task Orchestration을 통해 AI 개발 및 배포 워크플로우를 자동화하고 관리할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**복잡성 감소**: AI 에이전트 개발 시 발생하는 복잡한 Git 관리 및 작업 분리 문제를 효과적으로 해결합니다.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에이전트 개발 프로젝트에서 Orca IDE를 도입하여 개발 효율성을 검증할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Git Worktree 기능을 활용하여 여러 AI 모델 또는 에이전트의 동시 실험 및 개발을 가속화할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AI 에이전트 통합 기능을 통해 DreamLabs 내부 AI 도구와의 연동 가능성을 탐색할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CLI의 태스크 오케스트레이션 기능을 활용하여 AI 모델 학습, 테스트, 배포 파이프라인 자동화를 고려할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개발 환경(VS Code 등)과 비교하여 AI 개발에 특화된 Orca의 장점을 평가하고 표준 IDE로의 전환을 검토할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"다른 터미널 툴을 압도하는 현존 최고의 IDE"라는 주장의 객관적인 성능 벤치마크 및 사용자 피드백 확인.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AI 에이전트 개발 환경에서 Git Worktree 기반 병렬 개발의 안정성과 성능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AI 에이전트(Claude Code, Codex 등) 통합의 실제 용이성과 기능적 깊이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IDE의 커뮤니티 지원, 업데이트 주기, 장기적인 유지보수 계획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Orca CLI의 Task Orchestration 기능이 복잡한 AI 워크플로우를 얼마나 유연하게 지원하는지 심층 분석.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모바일 연동 기능의 실제 활용성과 보안 측면 검토.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무조건 쓰세요. 다른 터미널 툴을 압도하는 현존 최고의 IDE Orca의 특징은?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찐AI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T9mypKihAeY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https://www.youtube.com/watch?v=T9mypKihAeY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2026-07-13T15:56:25Z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https://www.youtube.com/watch?v=T9mypKihAeY | video_id: T9mypKihAeY | generated: 2026-07-13T15:56:25Z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무조건 쓰세요. 다른 터미널 툴을 압도하는 현존 최고의 IDE Orca의 특징은?</dc:title>
  <dc:subject>YouTube information summary</dc:subject>
  <dc:creator>DreamLabs Collector</dc:creator>
  <cp:lastModifiedBy>DreamLabs Collector</cp:lastModifiedBy>
  <cp:revision>1</cp:revision>
  <dcterms:created xsi:type="dcterms:W3CDTF">2026-07-13T15:56:26Z</dcterms:created>
  <dcterms:modified xsi:type="dcterms:W3CDTF">2026-07-13T15:56:26Z</dcterms:modified>
</cp:coreProperties>
</file>