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Claude급 성능의 무료 AI 등장! GLM-5.2 완전 분석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Z.ai에서 최근 발표한 GLM-5.2 모델은 Claude급 성능을 무료로 제공한다고 주장하며, 대규모 언어 모델(LLM) 시장에 잠재적인 파급력을 예고하고 있습니다. 이 영상은 GLM-5.2의 성능을 심층적으로 분석하고, 기존의 고성능 유료 모델들과 비교하여 그 가치를 평가하는 데 초점을 맞춘 것으로 추정됩니다. 특히, '무료'라는 점은 비용 효율적인 AI 솔루션을 모색하는 기업들에게 중요한 고려사항이 될 수 있습니다. 본 요약은 영상의 제목과 설명 메타데이터를 기반으로 추론되었으며, 실제 성능 및 상세 내용은 원본 영상 시청을 통한 추가 확인이 필요합니다.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조피디 연구소 JoPD LAB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TpDYCtHB19E</a:t>
            </a:r>
            <a:endParaRPr lang="en-US" sz="1050" dirty="0"/>
          </a:p>
        </p:txBody>
      </p:sp>
      <p:pic>
        <p:nvPicPr>
          <p:cNvPr id="13" name="Image 0" descr="assets/generated/videos/TpDYCtHB19E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https://www.youtube.com/watch?v=TpDYCtHB19E | video_id: TpDYCtHB19E | generated: 2026-06-27T15:33:59Z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Z.ai에서 최근 발표한 GLM-5.2 모델은 Claude급 성능을 무료로 제공한다고 주장하며, 대규모 언어 모델(LLM) 시장에 잠재적인 파급력을 예고하고 있습니다. 이 영상은 GLM-5.2의 성능을 심층적으로 분석하고, 기존의 고성능 유료 모델들과 비교하여 그 가치를 평가하는 데 초점을 맞춘 것으로 추정됩니다. 특히, '무료'라는 점은 비용 효율적인 AI 솔루션을 모색하는 기업들에게 중요한 고려사항이 될 수 있습니다. 본 요약은 영상의 제목과 설명 메타데이터를 기반으로 추론되었으며, 실제 성능 및 상세 내용은 원본 영상 시청을 통한 추가 확인이 필요합니다.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https://www.youtube.com/watch?v=TpDYCtHB19E | video_id: TpDYCtHB19E | generated: 2026-06-27T15:33:59Z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GLM-5.2 모델 소개 및 발표 배경 (Z.ai)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기존 AI 모델 출시 트렌드와 GLM-5.2의 차별점 언급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GLM-5.2의 'Claude급' 성능 주장 및 실제 측정 점수 분석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GLM-5.2의 기술적 특징 및 아키텍처 설명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모델의 무료 접근성 강조 및 활용 방안 제시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GLM-5.2 다운로드 및 관련 리소스 안내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https://www.youtube.com/watch?v=TpDYCtHB19E | video_id: TpDYCtHB19E | generated: 2026-06-27T15:33:59Z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GLM-5.2: Z.ai에서 발표한 새로운 대규모 언어 모델.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Claude급 성능: 기존의 고성능 유료 모델과 비견되는 성능을 주장 (메타데이터 기반 추론).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AI: 비용 부담 없이 고성능 LLM을 활용할 수 있는 기회.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시장의 변화: 무료 고성능 모델의 등장이 시장 경쟁 구도에 미칠 영향.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 브리핑: GLM-5.2의 기술적 특징 및 성능 분석.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접근성: Hugging Face를 통한 모델 다운로드 및 공식 채팅 서비스 제공.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https://www.youtube.com/watch?v=TpDYCtHB19E | video_id: TpDYCtHB19E | generated: 2026-06-27T15:33:59Z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AI 솔루션 및 서비스에 GLM-5.2 통합 가능성 검토: 비용 효율적인 LLM 활용 방안 모색.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GLM-5.2의 실제 성능 벤치마크 및 특정 DreamLabs 사용 사례에 대한 적합성 평가.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경쟁사 및 시장 동향 분석 자료로 활용: 무료 고성능 LLM의 등장이 AI 산업에 미칠 영향 예측.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R&amp;D 프로젝트에서 GLM-5.2를 활용한 새로운 아이디어 및 프로토타입 개발.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기존 LLM 사용 비용 절감 효과 분석 및 전환 가능성 타진.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https://www.youtube.com/watch?v=TpDYCtHB19E | video_id: TpDYCtHB19E | generated: 2026-06-27T15:33:59Z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GLM-5.2의 실제 벤치마크 점수 및 Claude 모델과의 정확한 성능 비교 (영상 시청을 통한 상세 확인 필요).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모델의 '무료' 정책의 상세 조건, 사용 제한 및 지속 가능성 (영상 시청 또는 Z.ai 공식 문서 확인 필요).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GLM-5.2의 특정 사용 사례(예: 한국어 처리, 특정 도메인 지식)에서의 실제 성능 및 안정성.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모델의 라이선스 및 상업적 이용 가능 여부 (Z.ai 공식 문서 확인 필요).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https://www.youtube.com/watch?v=TpDYCtHB19E | video_id: TpDYCtHB19E | generated: 2026-06-27T15:33:59Z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Claude급 성능의 무료 AI 등장! GLM-5.2 완전 분석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조피디 연구소 JoPD LAB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TpDYCtHB19E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https://www.youtube.com/watch?v=TpDYCtHB19E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2026-06-27T15:33:59Z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https://www.youtube.com/watch?v=TpDYCtHB19E | video_id: TpDYCtHB19E | generated: 2026-06-27T15:33:59Z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Claude급 성능의 무료 AI 등장! GLM-5.2 완전 분석</dc:title>
  <dc:subject>YouTube information summary</dc:subject>
  <dc:creator>DreamLabs Collector</dc:creator>
  <cp:lastModifiedBy>DreamLabs Collector</cp:lastModifiedBy>
  <cp:revision>1</cp:revision>
  <dcterms:created xsi:type="dcterms:W3CDTF">2026-06-27T15:33:59Z</dcterms:created>
  <dcterms:modified xsi:type="dcterms:W3CDTF">2026-06-27T15:33:59Z</dcterms:modified>
</cp:coreProperties>
</file>