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클로드 코드 800시간 쓰고 남은 스킬 6개</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영상은 '인디해커 라이프' 채널의 Jay Choi가 클로드(Claude) AI를 800시간 이상 사용하며 실제로 유용하다고 판단한 6가지 핵심 스킬을 소개합니다. 영상 제목과 설명에 따르면, 화려한 기능보다는 실용적이고 매일 활용 가능한 스킬들에 초점을 맞추고 있습니다. Karpathy Guidelines, claude-video, Superpowers, Understand-Anything, agentmemory, Skill Creator 등의 도구들이 다뤄지며, Remotion이라는 보너스 스킬도 언급됩니다. 본 브리핑은 영상 메타데이터(제목, 설명, 타임스탬프)에 기반하여 작성되었으며, 실제 영상 내용은 확인이 필요합니다.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Jay Choi | 인디해커 라이프</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UClLUoGaCxU</a:t>
            </a:r>
            <a:endParaRPr lang="en-US" sz="1050" dirty="0"/>
          </a:p>
        </p:txBody>
      </p:sp>
      <p:pic>
        <p:nvPicPr>
          <p:cNvPr id="13" name="Image 0" descr="assets/generated/videos/UClLUoGaCxU/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https://www.youtube.com/watch?v=UClLUoGaCxU | video_id: UClLUoGaCxU | generated: 2026-06-11T16:27:24Z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영상은 '인디해커 라이프' 채널의 Jay Choi가 클로드(Claude) AI를 800시간 이상 사용하며 실제로 유용하다고 판단한 6가지 핵심 스킬을 소개합니다. 영상 제목과 설명에 따르면, 화려한 기능보다는 실용적이고 매일 활용 가능한 스킬들에 초점을 맞추고 있습니다. Karpathy Guidelines, claude-video, Superpowers, Understand-Anything, agentmemory, Skill Creator 등의 도구들이 다뤄지며, Remotion이라는 보너스 스킬도 언급됩니다. 본 브리핑은 영상 메타데이터(제목, 설명, 타임스탬프)에 기반하여 작성되었으며, 실제 영상 내용은 확인이 필요합니다.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https://www.youtube.com/watch?v=UClLUoGaCxU | video_id: UClLUoGaCxU | generated: 2026-06-11T16:27:24Z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00:00 | 인트로</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00:34 | 1. Karpathy Guidelines 소개</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01:58 | 2. claude-video 소개</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03:20 | 3. Superpowers 소개</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04:50 | 4. Understand-Anything 소개</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06:15 | 5. agentmemory 소개</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https://www.youtube.com/watch?v=UClLUoGaCxU | video_id: UClLUoGaCxU | generated: 2026-06-11T16:27:24Z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LLM 프롬프트 엔지니어링의 효율성을 높이는 구조화된 가이드라인 활용 (Karpathy Guidelines).</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Claude를 이용한 비디오 콘텐츠의 자동 분석 및 정보 추출 (claude-video).</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Claude의 기본 기능을 넘어선 고급 기능 및 자동화된 워크플로우 구현 (Superpowers).</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다양한 형식의 복잡한 정보를 Claude가 효과적으로 이해하고 요약하도록 지원 (Understand-Anything).</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에이전트가 대화나 작업 전반에 걸쳐 일관된 정보를 유지하도록 돕는 기억 관리 시스템 (agentmemory).</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Claude의 특정 작업을 위한 맞춤형 스킬 또는 도구를 신속하게 개발하고 통합하는 방법 (Skill Creator).</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https://www.youtube.com/watch?v=UClLUoGaCxU | video_id: UClLUoGaCxU | generated: 2026-06-11T16:27:24Z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DreamLabs의 LLM 프롬프트 엔지니어링 표준화 및 최적화에 Karpathy Guidelines 적용 가능성 검토.</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비디오 콘텐츠(예: 회의록, 교육 자료)의 자동 요약 및 분석 시스템 구축에 claude-video 활용 방안 모색.</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에이전트 기반 서비스 개발 시, agentmemory를 통한 장기 기억 및 컨텍스트 유지 기능 강화.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복잡한 기술 문서나 리서치 자료의 신속한 이해 및 핵심 정보 추출에 Understand-Anything 도입 검토.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AI 도구 개발 및 자동화된 워크플로우 구축 시 Skill Creator 및 Superpowers의 활용 가능성 탐색.</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https://www.youtube.com/watch?v=UClLUoGaCxU | video_id: UClLUoGaCxU | generated: 2026-06-11T16:27:24Z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각 스킬(Karpathy Guidelines, claude-video, Superpowers, Understand-Anything, agentmemory, Skill Creator)의 실제 작동 방식 및 데모 확인.</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제시된 각 스킬의 구체적인 활용 사례 및 성능, 그리고 DreamLabs 환경에서의 적용 가능성 검증.</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각 GitHub 저장소의 최신 업데이트 현황, 유지보수 여부 및 커뮤니티 지원 수준 확인.</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 후반부에 언급된 '이 영상의 진짜 핵심' 내용 파악 및 DreamLabs 전략과의 연관성 분석.</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Remotion 보너스 스킬의 구체적인 내용 및 DreamLabs의 비디오 콘텐츠 제작/편집 파이프라인에 대한 잠재적 기여도 평가.</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https://www.youtube.com/watch?v=UClLUoGaCxU | video_id: UClLUoGaCxU | generated: 2026-06-11T16:27:24Z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클로드 코드 800시간 쓰고 남은 스킬 6개</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Jay Choi | 인디해커 라이프</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UClLUoGaCxU</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https://www.youtube.com/watch?v=UClLUoGaCxU</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2026-06-11T16:27:24Z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https://www.youtube.com/watch?v=UClLUoGaCxU | video_id: UClLUoGaCxU | generated: 2026-06-11T16:27:24Z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클로드 코드 800시간 쓰고 남은 스킬 6개</dc:title>
  <dc:subject>YouTube information summary</dc:subject>
  <dc:creator>DreamLabs Collector</dc:creator>
  <cp:lastModifiedBy>DreamLabs Collector</cp:lastModifiedBy>
  <cp:revision>1</cp:revision>
  <dcterms:created xsi:type="dcterms:W3CDTF">2026-06-11T16:27:25Z</dcterms:created>
  <dcterms:modified xsi:type="dcterms:W3CDTF">2026-06-11T16:27:25Z</dcterms:modified>
</cp:coreProperties>
</file>