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MAKE로 SNS 글쓰기 완전 자동화했습니다. (트위터,링크드인,인스타 등)</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MAKE 플랫폼을 활용하여 다양한 SNS 채널(트위터, 링크드인, 인스타그램 등)에 게시할 콘텐츠를 자동으로 생성하고 발행하는 시스템 구축 방법을 소개합니다. 구글 알리미를 통해 관심 주제의 최신 정보를 수집하고, 이를 기반으로 AI(OpenAI)를 활용하여 게시물 초안을 작성하며, 최종적으로 MAKE의 자동화 시나리오를 통해 각 SNS 채널에 최적화된 형태로 발행하는 전 과정을 다룹니다. 이를 통해 콘텐츠 제작 및 발행 시간을 획기적으로 단축하고 효율성을 높일 수 있습니다. 영상은 자동화 시스템의 전반적인 설명부터 구체적인 시나리오 설정까지 단계별로 안내합니다.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챗대리의 AI연구소</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US8B5LxHl7Y</a:t>
            </a:r>
            <a:endParaRPr lang="en-US" sz="1050" dirty="0"/>
          </a:p>
        </p:txBody>
      </p:sp>
      <p:pic>
        <p:nvPicPr>
          <p:cNvPr id="13" name="Image 0" descr="assets/generated/videos/US8B5LxHl7Y/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MAKE 플랫폼을 활용하여 다양한 SNS 채널(트위터, 링크드인, 인스타그램 등)에 게시할 콘텐츠를 자동으로 생성하고 발행하는 시스템 구축 방법을 소개합니다. 구글 알리미를 통해 관심 주제의 최신 정보를 수집하고, 이를 기반으로 AI(OpenAI)를 활용하여 게시물 초안을 작성하며, 최종적으로 MAKE의 자동화 시나리오를 통해 각 SNS 채널에 최적화된 형태로 발행하는 전 과정을 다룹니다. 이를 통해 콘텐츠 제작 및 발행 시간을 획기적으로 단축하고 효율성을 높일 수 있습니다. 영상은 자동화 시스템의 전반적인 설명부터 구체적인 시나리오 설정까지 단계별로 안내합니다.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자동화 시스템 전반 설명 (01:50)</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구글 알리미 설정 방법 (03:50)</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뉴스 자동 수집 시나리오 구성 (04:40)</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SNS 자동 발행 시나리오 구성 (20:10)</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무료 나눔 안내 (33:04)</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MAKE 플랫폼의 강력한 자동화 기능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구글 알리미를 통한 실시간 정보 수집 자동화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OpenAI를 활용한 콘텐츠 생성 자동화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다양한 SNS 채널로의 자동 발행 시스템 구축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콘텐츠 마케팅 및 소셜 미디어 운영 효율성 증대</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JSON, 프롬프트, 정규식을 활용한 자동화 시나리오 설계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콘텐츠 자동 생성 및 발행 시스템 구축을 위한 MAKE 플랫폼 활용 방안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연구 주제 관련 최신 동향 및 뉴스 자동 수집 시스템 설계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기술 블로그 및 외부 채널에 대한 콘텐츠 발행 자동화 테스트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자동화된 콘텐츠 큐레이션 및 배포 시스템의 효율성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모델(OpenAI 등) 연동을 통한 콘텐츠 품질 향상 방안 모색</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MAKE 시나리오의 실제 작동 여부 및 안정성 검증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OpenAI API 연동 시 발생할 수 있는 비용 및 제약사항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제공된 JSON 초안, 프롬프트, 정규식의 최신 MAKE 버전 호환성 검토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 발행 시 각 SNS 플랫폼의 정책 위반 여부 및 계정 안전성 확인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MAKE로 SNS 글쓰기 완전 자동화했습니다. (트위터,링크드인,인스타 등)</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챗대리의 AI연구소</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US8B5LxHl7Y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https://www.youtube.com/watch?v=US8B5LxHl7Y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2026-06-10T16:22:28Z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https://www.youtube.com/watch?v=US8B5LxHl7Y | video_id: US8B5LxHl7Y | generated: 2026-06-10T16:22:28Z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MAKE로 SNS 글쓰기 완전 자동화했습니다. (트위터,링크드인,인스타 등)</dc:title>
  <dc:subject>YouTube information summary</dc:subject>
  <dc:creator>DreamLabs Collector</dc:creator>
  <cp:lastModifiedBy>DreamLabs Collector</cp:lastModifiedBy>
  <cp:revision>1</cp:revision>
  <dcterms:created xsi:type="dcterms:W3CDTF">2026-06-10T16:22:28Z</dcterms:created>
  <dcterms:modified xsi:type="dcterms:W3CDTF">2026-06-10T16:22:28Z</dcterms:modified>
</cp:coreProperties>
</file>