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🟣최근 미국 대학들이 기습적으로 도입했다는 '이 시험'은? -  언니의 따끈한 독설 따독</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최근 미국 대학들이 AI 기반 에세이 대필에 대응하기 위해 구술 시험을 도입하는 추세입니다. 이는 AI 시대에 지식을 말로 증명하고 공감을 이끌어내는 '말하기 능력'의 중요성이 역설적으로 커지고 있음을 시사합니다. 말하기 능력이 부족한 사람들은 경직된 말투와 소통의 어려움을 겪으며, 뇌의 유연성 부족과도 연결됩니다. 뇌를 말랑하게 만드는 3가지 연습법을 통해 이러한 한계를 극복하고 AI 시대를 대비해야 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MKTV 김미경TV</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VQcaM9pBMAA</a:t>
            </a:r>
            <a:endParaRPr lang="en-US" sz="1050" dirty="0"/>
          </a:p>
        </p:txBody>
      </p:sp>
      <p:pic>
        <p:nvPicPr>
          <p:cNvPr id="13" name="Image 0" descr="assets/generated/videos/VQcaM9pBMAA/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https://www.youtube.com/watch?v=VQcaM9pBMAA | video_id: VQcaM9pBMAA | generated: 2026-06-07T15:35:29Z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최근 미국 대학들이 AI 기반 에세이 대필에 대응하기 위해 구술 시험을 도입하는 추세입니다. 이는 AI 시대에 지식을 말로 증명하고 공감을 이끌어내는 '말하기 능력'의 중요성이 역설적으로 커지고 있음을 시사합니다. 말하기 능력이 부족한 사람들은 경직된 말투와 소통의 어려움을 겪으며, 뇌의 유연성 부족과도 연결됩니다. 뇌를 말랑하게 만드는 3가지 연습법을 통해 이러한 한계를 극복하고 AI 시대를 대비해야 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https://www.youtube.com/watch?v=VQcaM9pBMAA | video_id: VQcaM9pBMAA | generated: 2026-06-07T15:35:29Z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 미국의 구술 시험 도입 배경</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말하기 능력의 역설적 중요성</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말 못 하는 사람들의 공통적인 특징 분석</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매를 날게 한 농부의 에피소드를 통한 동기 부여</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뇌를 말랑하게 만드는 3가지 말하기 연습법 소개</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실천 제안 및 마무리</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https://www.youtube.com/watch?v=VQcaM9pBMAA | video_id: VQcaM9pBMAA | generated: 2026-06-07T15:35:29Z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 구술 시험의 부상</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말하기 능력 = AI 시대의 핵심 경쟁력</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경직된 말투와 뇌의 경직성 연관성</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소통을 위한 유연한 톤의 중요성</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뇌를 말랑하게 만드는 3가지 연습법</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실제 경험 공유를 통한 공감대 형성</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https://www.youtube.com/watch?v=VQcaM9pBMAA | video_id: VQcaM9pBMAA | generated: 2026-06-07T15:35:29Z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시대에 필요한 '말하기 능력' 강화를 위한 교육 프로그램 개발</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개인의 말하기 습관 분석 및 개선을 위한 AI 기반 코칭 도구 연구</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플러스 휴먼 스쿨 커리큘럼에 'AI 시대의 소통 전략' 모듈 추가 검토</a:t>
            </a:r>
            <a:endParaRPr lang="en-US" sz="1050" dirty="0"/>
          </a:p>
        </p:txBody>
      </p:sp>
      <p:sp>
        <p:nvSpPr>
          <p:cNvPr id="13"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https://www.youtube.com/watch?v=VQcaM9pBMAA | video_id: VQcaM9pBMAA | generated: 2026-06-07T15:35:29Z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미국 대학들의 구술 시험 도입 현황 및 구체적인 대학 명단 확인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말하기 능력과 뇌 유연성 간의 과학적 연관성에 대한 추가 자료 조사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'매를 날게 한 농부의 에피소드'에 대한 출처 및 사실 여부 확인 필요</a:t>
            </a:r>
            <a:endParaRPr lang="en-US" sz="1050" dirty="0"/>
          </a:p>
        </p:txBody>
      </p:sp>
      <p:sp>
        <p:nvSpPr>
          <p:cNvPr id="13"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https://www.youtube.com/watch?v=VQcaM9pBMAA | video_id: VQcaM9pBMAA | generated: 2026-06-07T15:35:29Z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🟣최근 미국 대학들이 기습적으로 도입했다는 '이 시험'은? -  언니의 따끈한 독설 따독</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MKTV 김미경TV</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VQcaM9pBMAA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https://www.youtube.com/watch?v=VQcaM9pBMAA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2026-06-07T15:35:29Z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https://www.youtube.com/watch?v=VQcaM9pBMAA | video_id: VQcaM9pBMAA | generated: 2026-06-07T15:35:29Z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🟣최근 미국 대학들이 기습적으로 도입했다는 '이 시험'은? -  언니의 따끈한 독설 따독</dc:title>
  <dc:subject>YouTube information summary</dc:subject>
  <dc:creator>DreamLabs Collector</dc:creator>
  <cp:lastModifiedBy>DreamLabs Collector</cp:lastModifiedBy>
  <cp:revision>1</cp:revision>
  <dcterms:created xsi:type="dcterms:W3CDTF">2026-06-07T15:35:29Z</dcterms:created>
  <dcterms:modified xsi:type="dcterms:W3CDTF">2026-06-07T15:35:29Z</dcterms:modified>
</cp:coreProperties>
</file>