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에이전트가 혼자 일하는 원리, '루프' 한 번에 정리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에이전트가 '스스로 일하는' 원리를 '루프'라는 단순한 네 박자 메커니즘으로 설명합니다. 개발자가 아니어도 이해할 수 있도록 AI 워크플로우의 기본 개념과 에이전트의 자율적 의사결정 과정을 다룹니다. 루프의 반복이 가져올 수 있는 문제점과 이를 해결하여 AI를 더 똑똑하게 만드는 방법, 그리고 AI가 미래의 업무 환경에 미칠 영향에 대해서도 간략히 소개합니다. 마지막으로 AI 에이전트 기술이 아직 해결해야 할 과제들을 짚어봅니다. 이 요약은 영상의 제목, 설명, 타임스탬프를 기반으로 추론되었습니다.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Claudical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VXqa7Oi7TuQ</a:t>
            </a:r>
            <a:endParaRPr lang="en-US" sz="1050" dirty="0"/>
          </a:p>
        </p:txBody>
      </p:sp>
      <p:pic>
        <p:nvPicPr>
          <p:cNvPr id="13" name="Image 0" descr="assets/generated/videos/VXqa7Oi7TuQ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에이전트가 '스스로 일하는' 원리를 '루프'라는 단순한 네 박자 메커니즘으로 설명합니다. 개발자가 아니어도 이해할 수 있도록 AI 워크플로우의 기본 개념과 에이전트의 자율적 의사결정 과정을 다룹니다. 루프의 반복이 가져올 수 있는 문제점과 이를 해결하여 AI를 더 똑똑하게 만드는 방법, 그리고 AI가 미래의 업무 환경에 미칠 영향에 대해서도 간략히 소개합니다. 마지막으로 AI 에이전트 기술이 아직 해결해야 할 과제들을 짚어봅니다. 이 요약은 영상의 제목, 설명, 타임스탬프를 기반으로 추론되었습니다.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00:00 - 인트로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00:20 - '루프', 요즘 AI가 달라진 진짜 이유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00:29 - AI한테 일을 시키면 벌어지는 네 박자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00:55 - 정해진 길 vs 스스로 정하는 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01:36 - 루프를 오래 돌리면 생기는 뜻밖의 문제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02:03 - AI를 더 똑똑하게 만드는 의외의 습관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핵심 작동 원리인 '루프' 개념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'스스로 일한다'는 것의 의미와 그 기반이 되는 '네 박자' 과정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워크플로우에서 '정해진 길'과 '스스로 정하는 길'의 차이점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루프의 반복 과정에서 발생할 수 있는 잠재적 문제점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성능과 지능을 향상시키는 방법론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기술이 가져올 미래 업무 환경의 변화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업무 자동화: AI 에이전트의 '루프' 개념을 활용하여 DreamLabs의 반복적인 관리 및 운영 업무 자동화 시스템 구축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서비스 개발: DreamLabs의 AI 솔루션에 자율적인 에이전트 워크플로우를 통합하여 사용자 경험을 개선하고 효율성을 높이는 방안을 모색합니다.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한계 이해: 루프의 문제점 및 미해결 과제를 인지하고, DreamLabs의 AI 도입 및 개발 시 발생할 수 있는 잠재적 위험 요소를 사전에 분석하고 대비합니다.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직원 교육 및 역량 강화: AI 에이전트의 작동 원리 및 미래 업무 영향에 대한 내부 교육 자료로 활용하여 직원들의 AI 리터러시를 향상시킵니다.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'루프'의 정확한 '네 박자' 구성 및 각 단계별 상세 설명 (영상 00:29)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루프를 오래 돌릴 때 발생하는 '뜻밖의 문제'의 구체적인 내용 및 사례 (영상 01:36)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더 똑똑하게 만드는 '의외의 습관'이 무엇인지에 대한 상세 설명 (영상 02:03)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바꿀 '일의 미래'에 대한 구체적인 예측 및 제시된 사례 (영상 02:19)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'아직 안 풀린 마지막 숙제 하나'의 내용 및 그 중요성 (영상 02:50)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에이전트가 혼자 일하는 원리, '루프' 한 번에 정리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Claudical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VXqa7Oi7TuQ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https://www.youtube.com/watch?v=VXqa7Oi7TuQ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2026-06-30T15:58:43Z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https://www.youtube.com/watch?v=VXqa7Oi7TuQ | video_id: VXqa7Oi7TuQ | generated: 2026-06-30T15:58:43Z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에이전트가 혼자 일하는 원리, '루프' 한 번에 정리</dc:title>
  <dc:subject>YouTube information summary</dc:subject>
  <dc:creator>DreamLabs Collector</dc:creator>
  <cp:lastModifiedBy>DreamLabs Collector</cp:lastModifiedBy>
  <cp:revision>1</cp:revision>
  <dcterms:created xsi:type="dcterms:W3CDTF">2026-06-30T15:58:43Z</dcterms:created>
  <dcterms:modified xsi:type="dcterms:W3CDTF">2026-06-30T15:58:43Z</dcterms:modified>
</cp:coreProperties>
</file>