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Ollama 한국어 모델 사용하기 (Open WebUI)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Ollama 환경에서 한국어 GGUF 모델을 활용하는 구체적인 방법을 다룹니다. 특히 Modelfile을 생성하여 Hugging Face의 한국어 모델(EEVE, Llama-3 Korean Bllossom)을 Ollama에 통합하고, 이를 Open WebUI에서 사용하는 과정을 설명합니다. 이는 로컬 환경에서 한국어 대규모 언어 모델(LLM)을 효율적으로 구축하고 운영하는 데 중요한 기술적 접근법을 제시합니다. DreamLabs는 이 방법을 통해 내부 데이터 처리 및 특정 목적의 한국어 LLM 애플리케이션 개발에 필요한 기반 기술을 확보할 수 있을 것으로 보입니다. 영상은 로컬 LLM 배포의 실용적인 측면을 강조하며, 개발자들이 쉽게 접근할 수 있는 가이드를 제공합니다.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디지코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VrVTWX0H44I</a:t>
            </a:r>
            <a:endParaRPr lang="en-US" sz="1050" dirty="0"/>
          </a:p>
        </p:txBody>
      </p:sp>
      <p:pic>
        <p:nvPicPr>
          <p:cNvPr id="13" name="Image 0" descr="assets/generated/videos/VrVTWX0H44I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https://www.youtube.com/watch?v=VrVTWX0H44I | video_id: VrVTWX0H44I | generated: 2026-06-13T15:45:44Z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Ollama 환경에서 한국어 GGUF 모델을 활용하는 구체적인 방법을 다룹니다. 특히 Modelfile을 생성하여 Hugging Face의 한국어 모델(EEVE, Llama-3 Korean Bllossom)을 Ollama에 통합하고, 이를 Open WebUI에서 사용하는 과정을 설명합니다. 이는 로컬 환경에서 한국어 대규모 언어 모델(LLM)을 효율적으로 구축하고 운영하는 데 중요한 기술적 접근법을 제시합니다. DreamLabs는 이 방법을 통해 내부 데이터 처리 및 특정 목적의 한국어 LLM 애플리케이션 개발에 필요한 기반 기술을 확보할 수 있을 것으로 보입니다. 영상은 로컬 LLM 배포의 실용적인 측면을 강조하며, 개발자들이 쉽게 접근할 수 있는 가이드를 제공합니다.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https://www.youtube.com/watch?v=VrVTWX0H44I | video_id: VrVTWX0H44I | generated: 2026-06-13T15:45:44Z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Ollama 및 GGUF 한국어 모델 소개 (메타데이터 기반 추론)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필요한 모델 파일 다운로드 방법 (Hugging Face) (메타데이터 기반 추론)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Modelfile 생성 및 설정 과정 (메타데이터 기반 추론)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Ollama에 커스텀 모델 추가 및 실행 (메타데이터 기반 추론)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 WebUI 설치 및 Ollama 연동 (메타데이터 기반 추론)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 WebUI에서 한국어 모델 사용 시연 (메타데이터 기반 추론)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https://www.youtube.com/watch?v=VrVTWX0H44I | video_id: VrVTWX0H44I | generated: 2026-06-13T15:45:44Z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로컬 환경에서 대규모 언어 모델(LLM)을 실행하는 Ollama의 중요성.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GGUF 포맷을 통해 다양한 LLM을 효율적으로 로컬에서 구동 가능.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한국어 특화 모델(EEVE, Llama-3 Korean Bllossom)의 활용 가능성.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Modelfile을 통한 모델 커스터마이징 및 통합 유연성.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 WebUI를 통한 LLM과의 직관적인 상호작용 환경 제공.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클라우드 기반 LLM 의존도를 줄이고 데이터 주권 확보에 기여.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https://www.youtube.com/watch?v=VrVTWX0H44I | video_id: VrVTWX0H44I | generated: 2026-06-13T15:45:44Z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기밀 데이터 처리를 위한 온프레미스 한국어 LLM 솔루션 구축.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특정 도메인에 최적화된 한국어 LLM 모델의 신속한 프로토타이핑 및 테스트.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클라우드 LLM API 사용 비용 절감 및 운영 효율성 증대.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한국어 기반의 사내 문서 요약, 질의응답 시스템 개발.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개발자들이 쉽게 접근하고 활용할 수 있는 로컬 LLM 개발 환경 제공.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https://www.youtube.com/watch?v=VrVTWX0H44I | video_id: VrVTWX0H44I | generated: 2026-06-13T15:45:44Z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Modelfile 생성 시 정확한 파라미터 및 설정 값 확인 (트랜스크립트 부재로 추론).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Open WebUI와 Ollama 연동 과정의 상세 절차 및 발생 가능한 문제점.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언급된 한국어 GGUF 모델(EEVE, Llama-3 Korean Bllossom)의 실제 성능 및 응답 속도 벤치마크.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로컬 환경에서의 GPU/CPU 요구사항 및 최적화 방안.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다루는 오류 처리 및 디버깅 팁 (존재 여부 확인 필요).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Modelfile 내 프롬프트 템플릿 및 시스템 프롬프트 설정 방식 (트랜스크립트 부재로 추론).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https://www.youtube.com/watch?v=VrVTWX0H44I | video_id: VrVTWX0H44I | generated: 2026-06-13T15:45:44Z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Ollama 한국어 모델 사용하기 (Open WebUI)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디지코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VrVTWX0H44I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https://www.youtube.com/watch?v=VrVTWX0H44I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2026-06-13T15:45:44Z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https://www.youtube.com/watch?v=VrVTWX0H44I | video_id: VrVTWX0H44I | generated: 2026-06-13T15:45:44Z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Ollama 한국어 모델 사용하기 (Open WebUI)</dc:title>
  <dc:subject>YouTube information summary</dc:subject>
  <dc:creator>DreamLabs Collector</dc:creator>
  <cp:lastModifiedBy>DreamLabs Collector</cp:lastModifiedBy>
  <cp:revision>1</cp:revision>
  <dcterms:created xsi:type="dcterms:W3CDTF">2026-06-13T15:45:45Z</dcterms:created>
  <dcterms:modified xsi:type="dcterms:W3CDTF">2026-06-13T15:45:45Z</dcterms:modified>
</cp:coreProperties>
</file>