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(무료 자료 제공) “이제 카드뉴스 100% 자동화했어요” 20만 AI 크리에이터가 알려주는 클로드코드로 인스타그램 카드뉴스(캐러셀) 자동화 하는 방법</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20만 AI 크리에이터 신영선이 클로드 코드를 활용하여 인스타그램 카드뉴스(캐러셀) 제작 과정을 100% 자동화하는 방법을 소개합니다. 핵심은 전환율 높은 카드뉴스 카피를 생성하고, 이를 디자인까지 연결하는 자동화된 워크플로우 구축입니다. 영상에서는 클로드 코드를 이용한 자동화 설계 원리부터 실제 카드뉴스 제작까지 실전 중심으로 다루며, 관련 깃허브 자료 다운로드 및 설치 방법도 안내합니다. 이를 통해 콘텐츠 기획부터 디자인까지 효율적인 자동화 시스템을 구축할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신영선의 AI탐구</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WGD4btXRW74</a:t>
            </a:r>
            <a:endParaRPr lang="en-US" sz="1050" dirty="0"/>
          </a:p>
        </p:txBody>
      </p:sp>
      <p:pic>
        <p:nvPicPr>
          <p:cNvPr id="13" name="Image 0" descr="assets/generated/videos/WGD4btXRW74/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20만 AI 크리에이터 신영선이 클로드 코드를 활용하여 인스타그램 카드뉴스(캐러셀) 제작 과정을 100% 자동화하는 방법을 소개합니다. 핵심은 전환율 높은 카드뉴스 카피를 생성하고, 이를 디자인까지 연결하는 자동화된 워크플로우 구축입니다. 영상에서는 클로드 코드를 이용한 자동화 설계 원리부터 실제 카드뉴스 제작까지 실전 중심으로 다루며, 관련 깃허브 자료 다운로드 및 설치 방법도 안내합니다. 이를 통해 콘텐츠 기획부터 디자인까지 효율적인 자동화 시스템을 구축할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미리보기 (0:00)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클로드코드로 카드뉴스 자동화 하는 법 소개 (0:25)</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카드 뉴스 결과물 확인 (0:27)</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깃허브 자료 다운로드 및 설치 (4:01)</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Readme.md 파일 확인 (6:07)</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Brand-facts.md 파일 입력 (8:23)</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코드(Claudecode)를 활용한 인스타그램 카드뉴스(캐러셀) 100% 자동화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전환율 높은 카드뉴스 카피 생성 핵심 구조</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기획부터 디자인까지 연결되는 자동화 워크플로우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깃허브 자료를 활용한 자동화 도구 설치 및 설정 방법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Brand-facts.md 파일을 통한 개인화된 콘텐츠 생성</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실전 카드뉴스 제작 과정을 통한 자동화 적용 시연</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콘텐츠 제작 워크플로우 자동화에 클로드 코드 활용 가능성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자동화 툴을 활용한 리서치 보고서 및 기술 브리핑 초안 생성 효율화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카드뉴스 형태의 기술 정보 요약 및 배포 자동화 시스템 구축 연구</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제공하는 깃허브 자료의 최신성 및 안정성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코드의 실제 카드뉴스 자동화 성능 및 결과물의 품질 검증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Brand-facts.md 파일 입력 시 개인정보 및 민감 정보 처리 방안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'20만 AI 크리에이터'의 신뢰성 및 영향력 검증</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(무료 자료 제공) “이제 카드뉴스 100% 자동화했어요” 20만 AI 크리에이터가 알려주는 클로드코드로 인스타그램 카드뉴스(캐러셀) 자동화 하는 방법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신영선의 AI탐구</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WGD4btXRW74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https://www.youtube.com/watch?v=WGD4btXRW74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2026-06-10T16:20:28Z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https://www.youtube.com/watch?v=WGD4btXRW74 | video_id: WGD4btXRW74 | generated: 2026-06-10T16:20:28Z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(무료 자료 제공) “이제 카드뉴스 100% 자동화했어요” 20만 AI 크리에이터가 알려주는 클로드코드로 인스타그램 카드뉴스(캐러셀) 자동화 하는 방법</dc:title>
  <dc:subject>YouTube information summary</dc:subject>
  <dc:creator>DreamLabs Collector</dc:creator>
  <cp:lastModifiedBy>DreamLabs Collector</cp:lastModifiedBy>
  <cp:revision>1</cp:revision>
  <dcterms:created xsi:type="dcterms:W3CDTF">2026-06-10T16:20:29Z</dcterms:created>
  <dcterms:modified xsi:type="dcterms:W3CDTF">2026-06-10T16:20:29Z</dcterms:modified>
</cp:coreProperties>
</file>