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미국 정부가 최고의 AI 서비스를 강제로 중단 시킨 진짜 이유 (feat. 엔트로픽)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독서연구소 채널에서 제공하는 콘텐츠로, "AI, 신의 탄생 인간의 종말"이라는 서적을 중심으로 초지능 AI가 인류에게 미칠 수 있는 실존적 위협을 심도 있게 다룹니다. 노벨경제학상 수상자 벤 버냉키를 비롯한 AI 분야 주요 인사들이 추천한 이 책은, 엘리에저 유드코스키와 네이트 소아레스 두 저자가 20년 이상 연구한 AI 안전 문제에 대한 경고를 담고 있습니다. 영상은 초지능 AI가 인간을 멸종시킬 수 있는 과학적 시나리오를 제시하며, 현재의 안전장치로는 이러한 위험을 막을 수 없다고 주장합니다. 특히, 초지능이 악의 없이도 목표를 추구하는 과정에서 인간을 개미처럼 무시할 수 있다는 비유를 통해 그 위험성을 강조합니다. 궁극적으로 저자들은 초지능이 아직 존재하지 않으므로, 인류가 이를 만들지 않기로 선택할 수 있는 중요한 시점에 있음을 강조합니다.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독서연구소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WLogeMC6qE4</a:t>
            </a:r>
            <a:endParaRPr lang="en-US" sz="1050" dirty="0"/>
          </a:p>
        </p:txBody>
      </p:sp>
      <p:pic>
        <p:nvPicPr>
          <p:cNvPr id="13" name="Image 0" descr="assets/generated/videos/WLogeMC6qE4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https://www.youtube.com/watch?v=WLogeMC6qE4 | video_id: WLogeMC6qE4 | generated: 2026-06-21T15:41:39Z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독서연구소 채널에서 제공하는 콘텐츠로, "AI, 신의 탄생 인간의 종말"이라는 서적을 중심으로 초지능 AI가 인류에게 미칠 수 있는 실존적 위협을 심도 있게 다룹니다. 노벨경제학상 수상자 벤 버냉키를 비롯한 AI 분야 주요 인사들이 추천한 이 책은, 엘리에저 유드코스키와 네이트 소아레스 두 저자가 20년 이상 연구한 AI 안전 문제에 대한 경고를 담고 있습니다. 영상은 초지능 AI가 인간을 멸종시킬 수 있는 과학적 시나리오를 제시하며, 현재의 안전장치로는 이러한 위험을 막을 수 없다고 주장합니다. 특히, 초지능이 악의 없이도 목표를 추구하는 과정에서 인간을 개미처럼 무시할 수 있다는 비유를 통해 그 위험성을 강조합니다. 궁극적으로 저자들은 초지능이 아직 존재하지 않으므로, 인류가 이를 만들지 않기로 선택할 수 있는 중요한 시점에 있음을 강조합니다.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https://www.youtube.com/watch?v=WLogeMC6qE4 | video_id: WLogeMC6qE4 | generated: 2026-06-21T15:41:39Z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도입: 미국 정부의 AI 서비스 중단 사례 (feat. 엔트로픽) 언급 (메타데이터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문제 제기: 초지능 AI의 실존적 위협에 대한 경고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핵심 서적 소개: "AI, 신의 탄생 인간의 종말"의 주요 내용 및 저자 소개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초지능 AI 멸종 시나리오 및 논리 설명: 인간이 개미를 대하듯 초지능이 인간을 대할 것이라는 비유 포함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현재 안전장치의 한계 및 미래 예측: 인간의 종말 가능성 강조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결론 및 제언: 초지능을 만들지 않기로 선택할 수 있다는 메시지 전달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https://www.youtube.com/watch?v=WLogeMC6qE4 | video_id: WLogeMC6qE4 | generated: 2026-06-21T15:41:39Z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**초지능 AI의 실존적 위협**: 인간 지능을 압도하는 초지능은 인류의 생존을 위협할 수 있습니다.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**인간 멸종 시나리오**: 초지능은 악의 없이도 목표 달성 과정에서 인간을 부수적인 존재로 취급하여 멸종을 야기할 수 있습니다.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**현재 안전장치의 무력함**: 기존의 AI 안전장치나 통제 메커니즘으로는 초지능의 잠재적 위험을 막기 어렵습니다.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**지능의 지배력**: 인간이 지능으로 지구를 지배했듯, 초지능은 더 높은 지능으로 인간을 지배하거나 대체할 것입니다.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**선택의 기로**: 초지능은 아직 존재하지 않으며, 인류는 이를 만들지 않기로 선택할 수 있는 결정적인 시점에 있습니다.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**정부 개입의 중요성 (메타데이터 기반 추론)**: 영상 제목에서 언급된 미국 정부의 AI 서비스 중단 사례는 AI 안전에 대한 정부 차원의 개입 필요성을 시사합니다.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https://www.youtube.com/watch?v=WLogeMC6qE4 | video_id: WLogeMC6qE4 | generated: 2026-06-21T15:41:39Z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 안전 연구 및 정책 제안**: DreamLabs는 초지능 AI의 잠재적 위험을 인지하고, AI 개발 시 안전성 확보를 위한 내부 가이드라인 및 외부 정책 제안에 기여할 수 있습니다.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**윤리적 AI 개발 프레임워크 강화**: AI 시스템 설계 단계부터 인간 중심적 가치와 윤리적 원칙을 내재화하는 프레임워크를 강화하여, AI가 인류의 목표와 일치하도록 노력해야 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**위험 예측 및 시나리오 분석**: 초지능 AI의 다양한 멸종 시나리오를 분석하고, DreamLabs가 개발하는 AI 기술이 이러한 위험에 어떻게 기여하거나 완화할 수 있는지 예측하는 연구를 수행할 수 있습니다.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**대중 및 정책 입안자 교육 콘텐츠 개발**: AI의 잠재적 위험과 안전한 개발의 중요성에 대한 대중 및 정책 입안자 대상 교육 콘텐츠를 개발하여 사회적 인식을 높이는 데 기여할 수 있습니다.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 거버넌스 모델 연구 (메타데이터 기반 추론)**: 미국 정부의 AI 서비스 중단 사례를 참고하여, AI 기술의 책임 있는 개발과 배포를 위한 효과적인 거버넌스 모델을 연구하고 제안할 수 있습니다.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https://www.youtube.com/watch?v=WLogeMC6qE4 | video_id: WLogeMC6qE4 | generated: 2026-06-21T15:41:39Z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**영상 제목과 본문 내용의 일치 여부**: 영상 제목에서 언급된 "미국 정부가 최고의 AI 서비스를 강제로 중단 시킨 진짜 이유 (feat. 엔트로픽)"와 실제 영상 내용이 얼마나 연관되어 있는지 확인이 필요합니다. 설명은 주로 책에 집중되어 있습니다.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**엔트로픽(Anthropic) 관련 구체적 내용**: 엔트로픽이 어떤 AI 서비스를 제공했으며, 미국 정부가 이를 중단시킨 구체적인 이유와 과정에 대한 영상 내 언급 여부 확인이 필요합니다.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**책 "AI, 신의 탄생 인간의 종말"의 핵심 주장 심층 분석**: 영상이 책의 내용을 얼마나 정확하고 깊이 있게 다루는지, 특히 초지능 AI의 멸종 시나리오와 현재 안전장치의 한계에 대한 저자들의 주장을 어떻게 해석하는지 확인이 필요합니다.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**벤 버냉키 및 AI 업계 명사들의 추천사 맥락 (메타데이터 기반 추론)**: 노벨경제학상 수상자 벤 버냉키 등의 추천사가 책의 어떤 측면을 강조하는지, 그리고 영상에서 이 추천사들이 어떻게 활용되는지 확인이 필요합니다.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https://www.youtube.com/watch?v=WLogeMC6qE4 | video_id: WLogeMC6qE4 | generated: 2026-06-21T15:41:39Z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미국 정부가 최고의 AI 서비스를 강제로 중단 시킨 진짜 이유 (feat. 엔트로픽)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독서연구소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WLogeMC6qE4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https://www.youtube.com/watch?v=WLogeMC6qE4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2026-06-21T15:41:39Z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https://www.youtube.com/watch?v=WLogeMC6qE4 | video_id: WLogeMC6qE4 | generated: 2026-06-21T15:41:39Z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미국 정부가 최고의 AI 서비스를 강제로 중단 시킨 진짜 이유 (feat. 엔트로픽)</dc:title>
  <dc:subject>YouTube information summary</dc:subject>
  <dc:creator>DreamLabs Collector</dc:creator>
  <cp:lastModifiedBy>DreamLabs Collector</cp:lastModifiedBy>
  <cp:revision>1</cp:revision>
  <dcterms:created xsi:type="dcterms:W3CDTF">2026-06-21T15:41:40Z</dcterms:created>
  <dcterms:modified xsi:type="dcterms:W3CDTF">2026-06-21T15:41:40Z</dcterms:modified>
</cp:coreProperties>
</file>