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 (Free Plan) + YouTube = $77,000/Month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Code의 무료 플랜과 기타 무료 AI 도구를 활용하여 월 77,000달러의 수익을 창출하는 YouTube 영상 제작 워크플로우를 소개합니다. 스크립트 작성부터 음성 생성, 이미지 및 영상 제작, 편집, 게시까지 전 과정을 다룹니다. 특히, '얼굴 없는 채널(faceless channel)' 운영이나 AI 기반 부업을 시작하려는 초보자에게 적합한 단계별 가이드라인을 제공합니다. 모든 과정에서 유료 구독 없이 무료 도구만으로 반복 가능한 시스템 구축을 목표로 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zapiwala ai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WVT2FCjhDDY</a:t>
            </a:r>
            <a:endParaRPr lang="en-US" sz="1050" dirty="0"/>
          </a:p>
        </p:txBody>
      </p:sp>
      <p:pic>
        <p:nvPicPr>
          <p:cNvPr id="13" name="Image 0" descr="assets/generated/videos/WVT2FCjhDDY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https://www.youtube.com/watch?v=WVT2FCjhDDY | video_id: WVT2FCjhDDY | generated: 2026-06-13T15:48:59Z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Code의 무료 플랜과 기타 무료 AI 도구를 활용하여 월 77,000달러의 수익을 창출하는 YouTube 영상 제작 워크플로우를 소개합니다. 스크립트 작성부터 음성 생성, 이미지 및 영상 제작, 편집, 게시까지 전 과정을 다룹니다. 특히, '얼굴 없는 채널(faceless channel)' 운영이나 AI 기반 부업을 시작하려는 초보자에게 적합한 단계별 가이드라인을 제공합니다. 모든 과정에서 유료 구독 없이 무료 도구만으로 반복 가능한 시스템 구축을 목표로 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https://www.youtube.com/watch?v=WVT2FCjhDDY | video_id: WVT2FCjhDDY | generated: 2026-06-13T15:48:59Z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소개: 7.5M 조회수의 스틱맨 채널 사례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워크플로우 개요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AI 무료 플랜 및 프롬프트 설정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바이럴 주제 아이디어 및 스크립트 작성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음성 생성 (ElevenLabs 무료)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장면 타임스탬프 추출 (FoziScribe)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https://www.youtube.com/watch?v=WVT2FCjhDDY | video_id: WVT2FCjhDDY | generated: 2026-06-13T15:48:59Z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 무료 플랜으로 YouTube 영상 제작 가능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AI 도구 조합으로 고수익 창출 시스템 구축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얼굴 없는 채널 운영을 위한 AI 기반 워크플로우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음성 우선 제작을 통한 영상 리듬 확보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FoziScribe를 활용한 효율적인 타임스탬프 기반 편집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 Flow 및 Zapi Flow를 이용한 무료 이미지/영상 생성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https://www.youtube.com/watch?v=WVT2FCjhDDY | video_id: WVT2FCjhDDY | generated: 2026-06-13T15:48:59Z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콘텐츠 제작 자동화 도구 개발: Claude Code, ElevenLabs, Google Flow 등의 무료 도구를 통합하여 사용자 맞춤형 영상 제작 파이프라인 구축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초보자를 위한 AI 교육 콘텐츠 제작: 본 영상의 워크플로우를 기반으로, AI 도구 활용법 및 수익화 전략에 대한 교육 자료 개발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AI 도구 추천 및 활용 가이드라인 제공: DreamLabs 블로그나 커뮤니티를 통해 소개된 무료 AI 도구들의 장단점 및 실제 활용 사례 공유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https://www.youtube.com/watch?v=WVT2FCjhDDY | video_id: WVT2FCjhDDY | generated: 2026-06-13T15:48:59Z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 무료 플랜의 기능 제한 및 실제 영상 제작 가능 범위 확인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언급된 모든 무료 AI 도구(ElevenLabs, FoziScribe, Google Flow, Zapi Flow 등)의 현재 무료 제공 여부 및 기능 확인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월 $77,000 수익 창출 주장의 구체적인 근거 및 검증 자료 확인 필요 (예: 채널 분석, 수익 보고서 등)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사용된 'Master Prompt'의 실제 효과 및 재현 가능성 검증 필요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https://www.youtube.com/watch?v=WVT2FCjhDDY | video_id: WVT2FCjhDDY | generated: 2026-06-13T15:48:59Z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Claude Code (Free Plan) + YouTube = $77,000/Month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zapiwala 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WVT2FCjhDDY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https://www.youtube.com/watch?v=WVT2FCjhDDY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2026-06-13T15:48:59Z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https://www.youtube.com/watch?v=WVT2FCjhDDY | video_id: WVT2FCjhDDY | generated: 2026-06-13T15:48:59Z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Code (Free Plan) + YouTube = $77,000/Month</dc:title>
  <dc:subject>YouTube information summary</dc:subject>
  <dc:creator>DreamLabs Collector</dc:creator>
  <cp:lastModifiedBy>DreamLabs Collector</cp:lastModifiedBy>
  <cp:revision>1</cp:revision>
  <dcterms:created xsi:type="dcterms:W3CDTF">2026-06-13T15:48:59Z</dcterms:created>
  <dcterms:modified xsi:type="dcterms:W3CDTF">2026-06-13T15:48:59Z</dcterms:modified>
</cp:coreProperties>
</file>