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"빠르면 3년, 당신의 노동은 가치를 잃습니다" AGI와 로봇이 가져올 노동의 종말, 그리고 AI 시대에 도태되는 기업 특징 #몰아볼교양</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범용인공지능(AGI)의 등장과 함께 노동의 종말, 그리고 AI 시대에 도태될 기업의 특징을 분석합니다. AGI는 5년 안에 현실화될 가능성이 높으며, 딥러닝의 발전과 함께 AI는 세상을 인식하고 자율주행, 생성형 AI, 비제조업 자동화 등 다양한 분야에서 혁신을 이끌고 있습니다. 특히 AI 코딩의 시작과 생성형 AI의 발전은 일자리 지형을 급격히 변화시키며 초년생에게 위기를 가져올 수 있습니다. 또한, 피지컬 AI(로봇)의 발전은 노동의 종말을 가속화하고, 자본주의 시스템 내에서 노동 가치의 하락을 야기할 것입니다. AI 시대를 대비하기 위해서는 AI를 적극적으로 활용하는 인간과 그렇지 못한 인간 간의 격차가 벌어질 것이며, 기업은 변화에 적응하지 못하면 도태될 것입니다.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EBSCulture (EBS 교양)</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WVsfqdmDd1s</a:t>
            </a:r>
            <a:endParaRPr lang="en-US" sz="1050" dirty="0"/>
          </a:p>
        </p:txBody>
      </p:sp>
      <p:pic>
        <p:nvPicPr>
          <p:cNvPr id="13" name="Image 0" descr="assets/generated/videos/WVsfqdmDd1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범용인공지능(AGI)의 등장과 함께 노동의 종말, 그리고 AI 시대에 도태될 기업의 특징을 분석합니다. AGI는 5년 안에 현실화될 가능성이 높으며, 딥러닝의 발전과 함께 AI는 세상을 인식하고 자율주행, 생성형 AI, 비제조업 자동화 등 다양한 분야에서 혁신을 이끌고 있습니다. 특히 AI 코딩의 시작과 생성형 AI의 발전은 일자리 지형을 급격히 변화시키며 초년생에게 위기를 가져올 수 있습니다. 또한, 피지컬 AI(로봇)의 발전은 노동의 종말을 가속화하고, 자본주의 시스템 내에서 노동 가치의 하락을 야기할 것입니다. AI 시대를 대비하기 위해서는 AI를 적극적으로 활용하는 인간과 그렇지 못한 인간 간의 격차가 벌어질 것이며, 기업은 변화에 적응하지 못하면 도태될 것입니다.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AGI의 현실화 가능성과 AI 기술의 역사 및 발전 과정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AI의 인식 능력, 자율주행, 생성형 AI, AI 코딩 등 구체적인 기술 혁신 사례</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노동 시장 및 일자리에 미치는 영향과 초년생의 위기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소라(Sora) 2와 같은 생성형 AI의 발전 및 데이터 센터 경쟁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버블 논쟁과 빅테크 기업의 생존 전략</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에이전틱 AI와 인터넷 패러다임의 전환</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AGI는 더 이상 먼 미래가 아닌, 5년 안에 현실화될 가능성이 높은 기술이다.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딥러닝은 AI 역사에 있어 대전환점이었으며, 현재 AI는 세상을 인식하고 언어를 이해하는 수준까지 발전했다.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생성형 AI와 AI 코딩은 비제조업 분야의 자동화를 가속화하고, 기존 일자리를 위협할 수 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피지컬 AI(로봇)의 발전은 인간의 노동력을 대체하며 '노동의 종말'을 가져올 수 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시대에는 AI를 '쓰는' 사람과 '안 쓰는' 사람 간의 격차가 극명하게 벌어질 것이다.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경쟁은 막대한 자본이 투입되는 '경 단위 자본 전쟁'이며, 빅테크 기업들은 생존을 위해 치열하게 경쟁하고 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AGI 및 피지컬 AI 도입을 통한 비즈니스 프로세스 자동화 및 효율성 극대화 방안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필요한 새로운 직무 및 역량 개발을 위한 교육 프로그램 설계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기반의 개인 맞춤형 서비스 및 콘텐츠 추천 시스템 고도화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동향 및 시장 경쟁 분석을 통한 신규 사업 기회 발굴</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윤리 및 사회적 영향에 대한 연구를 바탕으로 책임감 있는 AI 활용 가이드라인 수립</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AGI의 구체적인 현실화 시점 및 기술적 성숙도에 대한 추가 검증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코딩 및 비제조업 자동화가 실제 일자리 감소에 미치는 영향에 대한 데이터 기반 분석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피지컬 AI(로봇)의 노동 시장 대체 속도 및 범위에 대한 심층 연구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버블 논쟁에 대한 다양한 전문가 의견 및 시장 분석 자료 검토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에이전틱 AI의 구체적인 기능 및 구현 가능성에 대한 기술적 검증 필요</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"빠르면 3년, 당신의 노동은 가치를 잃습니다" AGI와 로봇이 가져올 노동의 종말, 그리고 AI 시대에 도태되는 기업 특징 #몰아볼교양</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EBSCulture (EBS 교양)</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WVsfqdmDd1s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https://www.youtube.com/watch?v=WVsfqdmDd1s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2026-06-06T15:32:27Z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https://www.youtube.com/watch?v=WVsfqdmDd1s | video_id: WVsfqdmDd1s | generated: 2026-06-06T15:32:27Z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"빠르면 3년, 당신의 노동은 가치를 잃습니다" AGI와 로봇이 가져올 노동의 종말, 그리고 AI 시대에 도태되는 기업 특징 #몰아볼교양</dc:title>
  <dc:subject>YouTube information summary</dc:subject>
  <dc:creator>DreamLabs Collector</dc:creator>
  <cp:lastModifiedBy>DreamLabs Collector</cp:lastModifiedBy>
  <cp:revision>1</cp:revision>
  <dcterms:created xsi:type="dcterms:W3CDTF">2026-06-06T15:32:27Z</dcterms:created>
  <dcterms:modified xsi:type="dcterms:W3CDTF">2026-06-06T15:32:27Z</dcterms:modified>
</cp:coreProperties>
</file>