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notesMasterIdLst>
    <p:notesMasterId r:id="rId9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8111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8111F"/>
          </a:solidFill>
          <a:ln w="12700">
            <a:solidFill>
              <a:srgbClr val="08111F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-914400" y="-914400"/>
            <a:ext cx="4754880" cy="4754880"/>
          </a:xfrm>
          <a:prstGeom prst="arc">
            <a:avLst/>
          </a:prstGeom>
          <a:solidFill>
            <a:srgbClr val="0EA5E9">
              <a:alpha val="28000"/>
            </a:srgbClr>
          </a:solidFill>
          <a:ln w="12700">
            <a:solidFill>
              <a:srgbClr val="0EA5E9">
                <a:alpha val="0"/>
              </a:srgbClr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94360" y="502920"/>
            <a:ext cx="4937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38BDF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DREAMLABS COLLECTOR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94360" y="1005840"/>
            <a:ext cx="6492240" cy="1554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2800" b="1" dirty="0">
                <a:solidFill>
                  <a:srgbClr val="F8FAFC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사람이 없어진 대규모 고등어 공장, 로봇이 1초 만에 가시도 다 발라버리니 포장까지 30분 밖에 안 걸린다| 극한직업 | #골라듄다큐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621792" y="2743200"/>
            <a:ext cx="621792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300" dirty="0">
                <a:solidFill>
                  <a:srgbClr val="DDE7F3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이 영상은 노르웨이 올레순 지역의 대규모 고등어 가공 공장에서 이루어지는 최첨단 자동화 공정을 다룹니다. 고등어의 빠른 부패 특성상 신속한 처리가 필수적이며, 이 공장은 어획부터 포장까지 단 30분 만에 완료하는 놀라운 효율성을 보여줍니다. 특히 로봇을 활용한 뼈 발골 등 핵심 공정의 자동화는 인력 의존도를 낮추고 생산성을 극대화합니다. 이를 통해 노르웨이 고품질 고등어가 전 세계로 신선하게 공급될 수 있습니다.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58368" y="4617720"/>
            <a:ext cx="2743200" cy="685800"/>
          </a:xfrm>
          <a:prstGeom prst="roundRect">
            <a:avLst>
              <a:gd name="adj" fmla="val 16000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22960" y="4764024"/>
            <a:ext cx="24140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97316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CHANNEL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822960" y="5074920"/>
            <a:ext cx="2414016" cy="1005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EBSDocumentary (EBS 다큐)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3611880" y="4617720"/>
            <a:ext cx="2743200" cy="685800"/>
          </a:xfrm>
          <a:prstGeom prst="roundRect">
            <a:avLst>
              <a:gd name="adj" fmla="val 16000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776472" y="4764024"/>
            <a:ext cx="24140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97316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VIDEO ID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3776472" y="5074920"/>
            <a:ext cx="2414016" cy="1005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WaEshAusapA</a:t>
            </a:r>
            <a:endParaRPr lang="en-US" sz="1050" dirty="0"/>
          </a:p>
        </p:txBody>
      </p:sp>
      <p:pic>
        <p:nvPicPr>
          <p:cNvPr id="13" name="Image 0" descr="assets/generated/videos/WaEshAusapA/thumbnail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15200" y="914400"/>
            <a:ext cx="4251960" cy="3200400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411480" y="6446520"/>
            <a:ext cx="11338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650" dirty="0">
                <a:solidFill>
                  <a:srgbClr val="94A3B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source: https://www.youtube.com/watch?v=WaEshAusapA | video_id: WaEshAusapA | generated: 2026-06-13T15:41:12Z</a:t>
            </a:r>
            <a:endParaRPr lang="en-US" sz="6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9728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indent="0" marL="0">
              <a:buNone/>
            </a:pPr>
            <a:r>
              <a:rPr lang="en-US" sz="2300" b="1" dirty="0">
                <a:solidFill>
                  <a:srgbClr val="F8FAFC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Executive Summary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530352" y="758952"/>
            <a:ext cx="10515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CBD5E1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영상 시청 전 빠른 정보 습득을 위한 요약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685800" y="1234440"/>
            <a:ext cx="10789920" cy="4343400"/>
          </a:xfrm>
          <a:prstGeom prst="roundRect">
            <a:avLst>
              <a:gd name="adj" fmla="val 2526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0392" y="138074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38BDF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SUMMARY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850392" y="1691640"/>
            <a:ext cx="10460736" cy="37581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이 영상은 노르웨이 올레순 지역의 대규모 고등어 가공 공장에서 이루어지는 최첨단 자동화 공정을 다룹니다. 고등어의 빠른 부패 특성상 신속한 처리가 필수적이며, 이 공장은 어획부터 포장까지 단 30분 만에 완료하는 놀라운 효율성을 보여줍니다. 특히 로봇을 활용한 뼈 발골 등 핵심 공정의 자동화는 인력 의존도를 낮추고 생산성을 극대화합니다. 이를 통해 노르웨이 고품질 고등어가 전 세계로 신선하게 공급될 수 있습니다.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411480" y="6446520"/>
            <a:ext cx="11338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650" dirty="0">
                <a:solidFill>
                  <a:srgbClr val="94A3B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source: https://www.youtube.com/watch?v=WaEshAusapA | video_id: WaEshAusapA | generated: 2026-06-13T15:41:12Z</a:t>
            </a:r>
            <a:endParaRPr lang="en-US" sz="6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9728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indent="0" marL="0">
              <a:buNone/>
            </a:pPr>
            <a:r>
              <a:rPr lang="en-US" sz="2300" b="1" dirty="0">
                <a:solidFill>
                  <a:srgbClr val="F8FAFC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Video Structure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530352" y="758952"/>
            <a:ext cx="10515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CBD5E1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영상 구성과 논리 흐름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685800" y="1234440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0392" y="138074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22C55E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01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850392" y="1691640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노르웨이 고등어 산업 및 올레순 지역 소개 (Metadata 기반 추론)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685800" y="2020824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50392" y="2167128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22C55E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02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850392" y="2478024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고등어 어획 과정 및 선도 유지 방법 (Metadata 기반 추론)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85800" y="2807208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50392" y="2953512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22C55E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03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850392" y="3264408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공장으로의 이송 및 자동화된 가공 공정 개요 (Metadata 기반 추론)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5800" y="3593592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50392" y="3739896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22C55E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04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50392" y="4050792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로봇을 활용한 고속 가시 발골 및 필릿 가공 (제목 기반 추론)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685800" y="4379976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50392" y="4526280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22C55E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05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850392" y="4837176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최종 포장 및 전 세계 수출 과정 (Metadata 기반 추론)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85800" y="5166360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50392" y="531266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22C55E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06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850392" y="5623560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전반적인 자동화 시스템의 효율성과 신선도 유지 강조 (Metadata 기반 추론)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11480" y="6446520"/>
            <a:ext cx="11338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650" dirty="0">
                <a:solidFill>
                  <a:srgbClr val="94A3B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source: https://www.youtube.com/watch?v=WaEshAusapA | video_id: WaEshAusapA | generated: 2026-06-13T15:41:12Z</a:t>
            </a:r>
            <a:endParaRPr lang="en-US" sz="6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9728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indent="0" marL="0">
              <a:buNone/>
            </a:pPr>
            <a:r>
              <a:rPr lang="en-US" sz="2300" b="1" dirty="0">
                <a:solidFill>
                  <a:srgbClr val="F8FAFC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Key Ideas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530352" y="758952"/>
            <a:ext cx="10515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CBD5E1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정보게시물로 전환할 핵심 아이디어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685800" y="1234440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0392" y="138074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59E0B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01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850392" y="1691640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**초고속 자동화 가공**: 고등어의 부패 속도를 고려하여 어획부터 포장까지 30분 내외로 완료되는 극대화된 공정 효율성.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685800" y="2020824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50392" y="2167128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59E0B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02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850392" y="2478024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**로봇 기반 정밀 작업**: 영상 제목에 언급된 1초 만에 가시를 발라내는 로봇 기술은 정밀하고 빠른 처리를 가능하게 함. (Metadata 기반 추론)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85800" y="2807208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50392" y="2953512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59E0B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03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850392" y="3264408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**인력 최소화 및 생산성 증대**: 대규모 공장에서 사람의 개입을 줄이고 자동화 시스템으로 생산량을 극대화.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5800" y="3593592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50392" y="3739896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59E0B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04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50392" y="4050792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**콜드체인 및 신선도 유지**: 어획 즉시 영하 2도의 물에 보관하고 신속한 가공을 통해 고등어의 최상급 신선도를 유지.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685800" y="4379976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50392" y="4526280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59E0B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05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850392" y="4837176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**지역 특화 산업 발전**: 노르웨이 올레순이 고등어 가공의 메카로 자리 잡으며 관련 기술 및 인프라를 집중 발전시킴.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85800" y="5166360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50392" y="531266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F59E0B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06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850392" y="5623560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**글로벌 시장 대응**: 필릿 등 다양한 형태로 가공하여 전 세계 시장에 고품질 수산물을 안정적으로 공급.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11480" y="6446520"/>
            <a:ext cx="11338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650" dirty="0">
                <a:solidFill>
                  <a:srgbClr val="94A3B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source: https://www.youtube.com/watch?v=WaEshAusapA | video_id: WaEshAusapA | generated: 2026-06-13T15:41:12Z</a:t>
            </a:r>
            <a:endParaRPr lang="en-US" sz="6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9728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indent="0" marL="0">
              <a:buNone/>
            </a:pPr>
            <a:r>
              <a:rPr lang="en-US" sz="2300" b="1" dirty="0">
                <a:solidFill>
                  <a:srgbClr val="F8FAFC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DreamLabs Application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530352" y="758952"/>
            <a:ext cx="10515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CBD5E1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DreamLabs 내부 적용 관점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685800" y="1234440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0392" y="138074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A78BF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01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850392" y="1691640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**고속 정밀 로봇 기술 연구**: 1초 만에 가시를 발라내는 로봇 기술은 DreamLabs의 정밀 제조 및 식품 가공 로봇 연구에 영감을 줄 수 있습니다. 특히 복잡한 유기체 처리 로봇 개발에 참고할 만합니다.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685800" y="2020824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50392" y="2167128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A78BF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02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850392" y="2478024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**스마트 팩토리 및 자동화 시스템 설계**: 어획부터 포장까지 30분 만에 완료되는 전체 공정 자동화는 DreamLabs가 추진하는 스마트 팩토리 솔루션 및 물류 자동화 시스템 설계에 중요한 레퍼런스가 될 수 있습니다.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85800" y="2807208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50392" y="2953512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A78BF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03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850392" y="3264408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**콜드체인 및 신선도 유지 기술**: 영하 2도 보관 및 초고속 가공을 통한 신선도 유지 전략은 DreamLabs의 식품 기술 연구 및 유통 솔루션 개발에 적용 가능성을 모색할 수 있습니다.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5800" y="3593592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50392" y="3739896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A78BF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04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50392" y="4050792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**인력 대체 및 생산성 향상 모델**: 인력 의존도를 낮추고 로봇으로 생산성을 극대화하는 모델은 DreamLabs가 다양한 산업 분야에 제안할 수 있는 자동화 컨설팅 및 솔루션 개발에 활용될 수 있습니다.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411480" y="6446520"/>
            <a:ext cx="11338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650" dirty="0">
                <a:solidFill>
                  <a:srgbClr val="94A3B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source: https://www.youtube.com/watch?v=WaEshAusapA | video_id: WaEshAusapA | generated: 2026-06-13T15:41:12Z</a:t>
            </a:r>
            <a:endParaRPr lang="en-US" sz="6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9728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indent="0" marL="0">
              <a:buNone/>
            </a:pPr>
            <a:r>
              <a:rPr lang="en-US" sz="2300" b="1" dirty="0">
                <a:solidFill>
                  <a:srgbClr val="F8FAFC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Verification Required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530352" y="758952"/>
            <a:ext cx="10515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CBD5E1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모델 추론/metadata 한계/원본 확인 필요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685800" y="1234440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0392" y="138074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EF4444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01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850392" y="1691640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**로봇의 1초 가시 발골 성능**: 영상 제목에 언급된 '로봇이 1초 만에 가시를 발라버리는' 기술의 실제 구현 방식과 속도에 대한 시각적 확인이 필요합니다.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685800" y="2020824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50392" y="2167128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EF4444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02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850392" y="2478024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**전체 공정 30분 소요의 정확성**: 어획물 입고부터 최종 포장까지 30분이라는 시간 측정의 기준과 실제 공정 흐름에 대한 시각적 검증이 필요합니다.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85800" y="2807208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50392" y="2953512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EF4444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03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850392" y="3264408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**인력 최소화 수준**: '사람이 없어진'이라는 표현의 실제 의미, 즉 공정 내 인력 개입의 최소화 정도에 대한 영상 확인이 필요합니다.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5800" y="3593592"/>
            <a:ext cx="10789920" cy="621792"/>
          </a:xfrm>
          <a:prstGeom prst="roundRect">
            <a:avLst>
              <a:gd name="adj" fmla="val 17647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50392" y="3739896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EF4444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04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50392" y="4050792"/>
            <a:ext cx="10460736" cy="365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**자동화 기술의 구체적인 종류**: '최신의 자동화된 공정'에 사용된 로봇 및 설비의 구체적인 모델명이나 기술적 특징에 대한 추가 조사가 필요할 수 있습니다.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411480" y="6446520"/>
            <a:ext cx="11338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650" dirty="0">
                <a:solidFill>
                  <a:srgbClr val="94A3B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source: https://www.youtube.com/watch?v=WaEshAusapA | video_id: WaEshAusapA | generated: 2026-06-13T15:41:12Z</a:t>
            </a:r>
            <a:endParaRPr lang="en-US" sz="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9728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indent="0" marL="0">
              <a:buNone/>
            </a:pPr>
            <a:r>
              <a:rPr lang="en-US" sz="2300" b="1" dirty="0">
                <a:solidFill>
                  <a:srgbClr val="F8FAFC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 &amp; Download Metadata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530352" y="758952"/>
            <a:ext cx="10515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CBD5E1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게시물과 문서 산출물 추적 정보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685800" y="1143000"/>
            <a:ext cx="10789920" cy="4389120"/>
          </a:xfrm>
          <a:prstGeom prst="roundRect">
            <a:avLst>
              <a:gd name="adj" fmla="val 2500"/>
            </a:avLst>
          </a:prstGeom>
          <a:solidFill>
            <a:srgbClr val="F8FAFC">
              <a:alpha val="96000"/>
            </a:srgbClr>
          </a:solidFill>
          <a:ln w="12700">
            <a:solidFill>
              <a:srgbClr val="D7E0EA">
                <a:alpha val="8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0392" y="1289304"/>
            <a:ext cx="10460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38BDF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METADATA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850392" y="1600200"/>
            <a:ext cx="10460736" cy="38039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Title: 사람이 없어진 대규모 고등어 공장, 로봇이 1초 만에 가시도 다 발라버리니 포장까지 30분 밖에 안 걸린다| 극한직업 | #골라듄다큐</a:t>
            </a:r>
            <a:endParaRPr lang="en-US" sz="1050" dirty="0"/>
          </a:p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Channel: EBSDocumentary (EBS 다큐)</a:t>
            </a:r>
            <a:endParaRPr lang="en-US" sz="1050" dirty="0"/>
          </a:p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Video ID: WaEshAusapA</a:t>
            </a:r>
            <a:endParaRPr lang="en-US" sz="1050" dirty="0"/>
          </a:p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 URL: https://www.youtube.com/watch?v=WaEshAusapA</a:t>
            </a:r>
            <a:endParaRPr lang="en-US" sz="1050" dirty="0"/>
          </a:p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Playlist ID: PLHwM6idVO2zyqi2IZeDAiP5QBqRXd2Zyh</a:t>
            </a:r>
            <a:endParaRPr lang="en-US" sz="1050" dirty="0"/>
          </a:p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Generated at: 2026-06-13T15:41:12Z</a:t>
            </a:r>
            <a:endParaRPr lang="en-US" sz="1050" dirty="0"/>
          </a:p>
          <a:p>
            <a:pPr indent="0" marL="0">
              <a:buNone/>
            </a:pPr>
            <a:r>
              <a:rPr lang="en-US" sz="1050" dirty="0">
                <a:solidFill>
                  <a:srgbClr val="0F172A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 basis: metadata_and_model_inference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411480" y="6446520"/>
            <a:ext cx="11338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650" dirty="0">
                <a:solidFill>
                  <a:srgbClr val="94A3B8"/>
                </a:solidFill>
                <a:latin typeface="Noto Sans CJK KR" pitchFamily="34" charset="0"/>
                <a:ea typeface="Noto Sans CJK KR" pitchFamily="34" charset="-122"/>
                <a:cs typeface="Noto Sans CJK KR" pitchFamily="34" charset="-120"/>
              </a:rPr>
              <a:t>source: https://www.youtube.com/watch?v=WaEshAusapA | video_id: WaEshAusapA | generated: 2026-06-13T15:41:12Z</a:t>
            </a:r>
            <a:endParaRPr lang="en-US" sz="6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Noto Sans CJK KR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Noto Sans CJK KR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DreamLabs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사람이 없어진 대규모 고등어 공장, 로봇이 1초 만에 가시도 다 발라버리니 포장까지 30분 밖에 안 걸린다| 극한직업 | #골라듄다큐</dc:title>
  <dc:subject>YouTube information summary</dc:subject>
  <dc:creator>DreamLabs Collector</dc:creator>
  <cp:lastModifiedBy>DreamLabs Collector</cp:lastModifiedBy>
  <cp:revision>1</cp:revision>
  <dcterms:created xsi:type="dcterms:W3CDTF">2026-06-13T15:41:12Z</dcterms:created>
  <dcterms:modified xsi:type="dcterms:W3CDTF">2026-06-13T15:41:12Z</dcterms:modified>
</cp:coreProperties>
</file>