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 노트북 기능 공개 | NotebookLM과 통합된 AI 지식관리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Gemini가 '노트북' 기능을 도입하고 NotebookLM과 통합되면서 단순 채팅 AI를 넘어선 AI 지식 관리 시스템으로 진화했습니다. 이 새로운 기능은 PDF, 문서, 웹사이트, 채팅 기록 등 다양한 형태의 자료를 하나의 노트북에 모아 분석하고, 이를 통해 Gemini는 더욱 정확하고 심층적인 답변을 제공할 수 있게 됩니다. 특히 NotebookLM과의 자동 동기화는 자료 분석부터 슬라이드 및 인포그래픽 생성, 그리고 Gemini를 통한 최종 콘텐츠 제작까지 이어지는 강력한 AI 워크플로우를 가능하게 합니다. 이러한 변화는 사용자 생산성을 혁신적으로 향상시킬 잠재력을 가집니다.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 with AI Lab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WizpdWm5Dy0</a:t>
            </a:r>
            <a:endParaRPr lang="en-US" sz="1050" dirty="0"/>
          </a:p>
        </p:txBody>
      </p:sp>
      <p:pic>
        <p:nvPicPr>
          <p:cNvPr id="13" name="Image 0" descr="assets/generated/videos/WizpdWm5Dy0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https://www.youtube.com/watch?v=WizpdWm5Dy0 | video_id: WizpdWm5Dy0 | generated: 2026-06-16T16:37:48Z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Gemini가 '노트북' 기능을 도입하고 NotebookLM과 통합되면서 단순 채팅 AI를 넘어선 AI 지식 관리 시스템으로 진화했습니다. 이 새로운 기능은 PDF, 문서, 웹사이트, 채팅 기록 등 다양한 형태의 자료를 하나의 노트북에 모아 분석하고, 이를 통해 Gemini는 더욱 정확하고 심층적인 답변을 제공할 수 있게 됩니다. 특히 NotebookLM과의 자동 동기화는 자료 분석부터 슬라이드 및 인포그래픽 생성, 그리고 Gemini를 통한 최종 콘텐츠 제작까지 이어지는 강력한 AI 워크플로우를 가능하게 합니다. 이러한 변화는 사용자 생산성을 혁신적으로 향상시킬 잠재력을 가집니다.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https://www.youtube.com/watch?v=WizpdWm5Dy0 | video_id: WizpdWm5Dy0 | generated: 2026-06-16T16:37:48Z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 노트북 기능의 도입 배경 및 주요 특징 소개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NotebookLM과의 통합 메커니즘 및 시너지 효과 설명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자료(PDF, 문서, 웹사이트, 채팅 기록)를 노트북에 추가하는 방법 시연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Gemini가 통합된 자료를 바탕으로 답변을 생성하는 과정 및 정확도 향상 원리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NotebookLM 연동을 통한 자료 분석 및 슬라이드/인포그래픽 생성 과정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Gemini를 활용한 최종 콘텐츠 제작까지의 엔드-투-엔드 AI 워크플로우 제시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https://www.youtube.com/watch?v=WizpdWm5Dy0 | video_id: WizpdWm5Dy0 | generated: 2026-06-16T16:37:48Z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지식 관리 시스템으로의 진화**: Gemini가 단순 대화형 AI를 넘어선 종합적인 지식 관리 및 분석 플랫폼으로 확장됩니다.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**NotebookLM과의 심층 통합**: NotebookLM의 강점인 자료 관리 및 분석 기능을 Gemini의 대화형 AI와 결합하여 강력한 시너지를 창출합니다.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**다중 소스 데이터 통합 분석**: PDF, 문서, 웹사이트, 채팅 기록 등 다양한 형태의 비정형 데이터를 한곳에 모아 통합적으로 분석합니다.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**컨텍스트 기반의 정확한 답변**: 사용자가 제공한 자료를 기반으로 답변을 생성하여, 일반적인 AI보다 훨씬 더 정확하고 맥락에 맞는 정보를 제공합니다.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**엔드-투-엔드 AI 워크플로우**: 자료 수집 및 분석부터 슬라이드/인포그래픽 생성, 최종 콘텐츠 제작까지 전 과정을 AI로 지원합니다.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**생산성 및 효율성 극대화**: (메타데이터 기반 추론) 연구, 기획, 콘텐츠 제작 등 다양한 업무에서 정보 탐색 및 가공에 소요되는 시간을 획기적으로 단축합니다.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https://www.youtube.com/watch?v=WizpdWm5Dy0 | video_id: WizpdWm5Dy0 | generated: 2026-06-16T16:37:48Z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연구 및 프로젝트 자료 관리**: DreamLabs의 다양한 연구 논문, 기술 보고서, 웹 자료, 내부 회의록 등을 통합하여 프로젝트별 지식 베이스를 구축하고 관리합니다.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**기술 브리핑 및 리서치 노트 자동화**: 특정 기술 동향이나 시장 분석 자료를 빠르게 요약하고, 핵심 인사이트를 도출하여 기술 브리핑 및 리서치 노트 초안을 신속하게 생성하는 데 활용할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**콘텐츠 기획 및 초안 생성 지원**: 마케팅 자료, 발표 슬라이드, 내부 교육 자료 등 다양한 콘텐츠의 기획 단계에서 필요한 정보 수집 및 초안 생성을 AI로 지원하여 효율성을 높일 수 있습니다.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**개발 문서 및 코드 스니펫 관리**: 개발 프로젝트 관련 문서, 코드 스니펫, 이슈 트래킹 기록 등을 통합 관리하여 개발자들이 필요한 정보를 빠르게 찾고 활용할 수 있도록 돕습니다.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**신규 기술 학습 및 요약**: 새로운 기술이나 프레임워크에 대한 방대한 자료를 빠르게 학습하고 핵심 내용을 요약하여 팀원들의 온보딩 및 역량 강화에 활용합니다.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https://www.youtube.com/watch?v=WizpdWm5Dy0 | video_id: WizpdWm5Dy0 | generated: 2026-06-16T16:37:48Z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**실제 UI/UX 및 사용 편의성**: 영상에서 보여지는 노트북 기능의 실제 사용자 인터페이스와 경험이 얼마나 직관적이고 효율적인지 확인이 필요합니다.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**지원 자료 형식 및 용량 제한**: PDF, 문서, 웹사이트 외에 어떤 형식의 자료를 지원하며, 각 노트북당 자료의 양이나 파일 크기에 제한이 있는지 확인해야 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**NotebookLM 동기화의 실시간성 및 안정성**: NotebookLM과의 자동 동기화가 얼마나 빠르고 안정적으로 이루어지는지, 동기화 오류 발생 시 대처 방안은 무엇인지 검증이 필요합니다.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**Gemini의 자료 분석 정확도 및 깊이**: Gemini가 통합된 자료를 바탕으로 생성하는 답변의 실제 정확도와 깊이가 어느 정도인지, 복잡한 질문에 대한 처리 능력은 어떤지 평가해야 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**슬라이드/인포그래픽 생성 품질 및 커스터마이징**: NotebookLM을 통해 생성되는 슬라이드나 인포그래픽의 디자인 품질과 내용의 정확성, 그리고 DreamLabs의 요구사항에 맞게 커스터마이징이 가능한지 확인해야 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**비용 및 접근성**: 해당 기능이 Gemini의 기본 기능에 포함되는지, 아니면 별도의 유료 구독이 필요한지, 그리고 DreamLabs 내부 시스템과의 연동 가능성 여부를 파악해야 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https://www.youtube.com/watch?v=WizpdWm5Dy0 | video_id: WizpdWm5Dy0 | generated: 2026-06-16T16:37:48Z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Gemini 노트북 기능 공개 | NotebookLM과 통합된 AI 지식관리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Play with AI Lab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WizpdWm5Dy0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https://www.youtube.com/watch?v=WizpdWm5Dy0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2026-06-16T16:37:48Z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https://www.youtube.com/watch?v=WizpdWm5Dy0 | video_id: WizpdWm5Dy0 | generated: 2026-06-16T16:37:48Z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Gemini 노트북 기능 공개 | NotebookLM과 통합된 AI 지식관리</dc:title>
  <dc:subject>YouTube information summary</dc:subject>
  <dc:creator>DreamLabs Collector</dc:creator>
  <cp:lastModifiedBy>DreamLabs Collector</cp:lastModifiedBy>
  <cp:revision>1</cp:revision>
  <dcterms:created xsi:type="dcterms:W3CDTF">2026-06-16T16:37:48Z</dcterms:created>
  <dcterms:modified xsi:type="dcterms:W3CDTF">2026-06-16T16:37:48Z</dcterms:modified>
</cp:coreProperties>
</file>