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Meta에서 배운 실전 테크닉 - AI가 길 잃지 않는 코드베이스 &amp; 토큰 비용 최적화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본 영상은 Meta에서 배운 두 가지 실전 테크닉, 즉 'AI-Ready 코드베이스'와 '토큰 효율성(Token Efficiency)'을 다룹니다. AI-Ready 코드베이스는 AI 에이전트가 복잡한 코드베이스에서 길을 잃어 탐색에 토큰의 80%를 낭비하는 문제를 해결하기 위해 코드베이스 건전성(Sanity)과 지도화(Cartography)를 강조합니다. 토큰 효율성 부분에서는 AI 사용 비용 증가에 대응하여 프롬프트 캐싱, 비용 측정 및 통제 메커니즘인 Cost Gate 등을 소개합니다. 영상은 AI Readiness 및 토큰 효율성 채점 스킬 데모를 포함하며, AI 비용 관리를 개인의 절약이 아닌 팀의 공유 자산으로 만드는 방법을 제시합니다. (트랜스크립트 부재로 메타데이터 기반 추론)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실밸개발자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Wlt7GhA_14s</a:t>
            </a:r>
            <a:endParaRPr lang="en-US" sz="1050" dirty="0"/>
          </a:p>
        </p:txBody>
      </p:sp>
      <p:pic>
        <p:nvPicPr>
          <p:cNvPr id="13" name="Image 0" descr="assets/generated/videos/Wlt7GhA_14s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https://www.youtube.com/watch?v=Wlt7GhA_14s | video_id: Wlt7GhA_14s | generated: 2026-07-09T04:48:56Z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본 영상은 Meta에서 배운 두 가지 실전 테크닉, 즉 'AI-Ready 코드베이스'와 '토큰 효율성(Token Efficiency)'을 다룹니다. AI-Ready 코드베이스는 AI 에이전트가 복잡한 코드베이스에서 길을 잃어 탐색에 토큰의 80%를 낭비하는 문제를 해결하기 위해 코드베이스 건전성(Sanity)과 지도화(Cartography)를 강조합니다. 토큰 효율성 부분에서는 AI 사용 비용 증가에 대응하여 프롬프트 캐싱, 비용 측정 및 통제 메커니즘인 Cost Gate 등을 소개합니다. 영상은 AI Readiness 및 토큰 효율성 채점 스킬 데모를 포함하며, AI 비용 관리를 개인의 절약이 아닌 팀의 공유 자산으로 만드는 방법을 제시합니다. (트랜스크립트 부재로 메타데이터 기반 추론)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https://www.youtube.com/watch?v=Wlt7GhA_14s | video_id: Wlt7GhA_14s | generated: 2026-07-09T04:48:56Z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인트로: Meta에서 배운 실전 테크닉 (AI-Ready 코드베이스 &amp; Token Efficiency)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Part 1. AI-Ready 코드베이스: Agent의 탐색 비용 문제 해결 (Codebase Sanity → Cartography)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데모: AI Readiness 채점 스킬 (100점, 7개 카테고리, HTML 대시보드 및 ROI 액션)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Part 2. Token Efficiency: AI 비용 폭증 관리 (Prompt Caching, 최적화 기법)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데모: Token Efficiency 채점 스킬 및 Cost Gate (팀의 공유 자산화)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https://www.youtube.com/watch?v=Wlt7GhA_14s | video_id: Wlt7GhA_14s | generated: 2026-07-09T04:48:56Z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Agent는 코드베이스가 미로 같으면 길을 잃고, 탐색에 토큰의 80%를 낭비할 수 있습니다.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AI-Ready 코드베이스는 Codebase Sanity(테스트, dead code, convention)와 Cartography(진입점, 의존 그래프, 용어집) 2단계로 구축됩니다.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Readiness 채점 스킬은 코드베이스의 AI 친화도를 100점 만점으로 평가하고, 주기적인 감사 및 PR 머지까지의 ROI 액션을 제안합니다.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Prompt Caching은 같은 프롬프트 접두사에 대해 캐시 읽기로 토큰 비용을 1/10으로 줄이며, 5분 TTL을 가집니다.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세션 중간에 CLAUDE.md나 모델을 바꾸면 캐시가 통째로 증발하는 등 캐시를 날리는 실수를 피하고, 6가지 최적화 기법(예: 무거운 탐색은 서브에이전트 위임, 대용량 파일 직접 읽기 금지)을 활용해야 합니다.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Cost Gate는 사후 대시보드가 아닌 사전 Hook 방식으로 세션 및 PR 단위로 예산 경고를 제공하여 AI 비용을 사전에 통제합니다.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https://www.youtube.com/watch?v=Wlt7GhA_14s | video_id: Wlt7GhA_14s | generated: 2026-07-09T04:48:56Z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DreamLabs의 AI Agent 개발 시, 코드베이스를 AI-Ready하게 설계하여 Agent의 탐색 비용을 최소화하고 개발 효율성을 극대화합니다.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내부 코드베이스에 AI Readiness 채점 스킬을 적용하여 AI 친화도를 주기적으로 평가하고, 개선이 필요한 영역에 대한 ROI 높은 액션을 도출합니다.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Agent 사용 시 발생하는 토큰 비용을 측정하고, Prompt Caching 및 기타 최적화 기법을 도입하여 비용 효율성을 높입니다.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Cost Gate를 구현하여 AI 개발 및 운영 과정에서 예산 초과를 사전에 방지하고, 비용 관리를 팀의 표준 프로세스로 통합합니다.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Agent가 활용할 수 있는 코드베이스 Cartography(진입점, 의존 그래프, 용어집, Gotchas 등)를 구축하여 Agent의 코드 이해도를 높입니다.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https://www.youtube.com/watch?v=Wlt7GhA_14s | video_id: Wlt7GhA_14s | generated: 2026-07-09T04:48:56Z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Readiness 채점 스킬의 구체적인 7개 카테고리 및 100점 배점 기준 (영상 데모 확인 필요).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Prompt Caching의 5분 TTL 및 캐시 읽기 1/10 가격 정책의 실제 작동 방식 및 Anthropic 문서와의 일치 여부.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"캐시를 날리는 실수" 및 "6가지 최적화 기법/안티패턴"의 상세 내용 (영상 시청 필요).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Cost Gate의 구현 방식 및 세션/PR 단위 예산 경고의 구체적인 작동 원리 (영상 시청 필요).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Agent가 탐색에 80%의 토큰을 낭비한다는 주장의 근거 및 측정 방식 (영상 시청 필요).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https://www.youtube.com/watch?v=Wlt7GhA_14s | video_id: Wlt7GhA_14s | generated: 2026-07-09T04:48:56Z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Meta에서 배운 실전 테크닉 - AI가 길 잃지 않는 코드베이스 &amp; 토큰 비용 최적화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실밸개발자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Wlt7GhA_14s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https://www.youtube.com/watch?v=Wlt7GhA_14s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PLHwM6idVO2zyqi2IZeDAiP5QBqRXd2Zyh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2026-07-09T04:48:56Z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https://www.youtube.com/watch?v=Wlt7GhA_14s | video_id: Wlt7GhA_14s | generated: 2026-07-09T04:48:56Z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Meta에서 배운 실전 테크닉 - AI가 길 잃지 않는 코드베이스 &amp; 토큰 비용 최적화</dc:title>
  <dc:subject>YouTube information summary</dc:subject>
  <dc:creator>DreamLabs Collector</dc:creator>
  <cp:lastModifiedBy>DreamLabs Collector</cp:lastModifiedBy>
  <cp:revision>1</cp:revision>
  <dcterms:created xsi:type="dcterms:W3CDTF">2026-07-09T04:48:56Z</dcterms:created>
  <dcterms:modified xsi:type="dcterms:W3CDTF">2026-07-09T04:48:56Z</dcterms:modified>
</cp:coreProperties>
</file>