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3D 툴 4종 전격 비교! 실무에 바로 쓸 수 있는 원탑은? (Meshy, Rodin, Hunyuan, Tripo)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리서치 노트는 2026년 6월 기준 주요 AI 3D 툴 4종(Meshy, Rodin, Tencent Hunyuan, Tripo)의 실무 적용 가능성을 비교 분석한 YouTube 영상 메타데이터를 기반으로 작성되었습니다. 영상은 단순히 미려한 결과물보다는 마야, 지브러시 등 후속 작업에 용이한 로우 폴리 베이스 모델 생성 능력에 초점을 맞춰 속도, 토폴로지, 디테일 재현력 등을 검증합니다. 실사 캐릭터, 하드 서페이스 드론, 크리처 헤드 등 다양한 유형의 모델을 대상으로 '내돈내산' 비교를 통해 실무에 바로 적용 가능한 '원탑' 툴을 제시하는 것을 목표로 합니다. 트랜스크립트 부재로 인해 모든 내용은 메타데이터 기반 추론임을 명시합니다.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씨지봉 | 3D 그래픽 멘토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WnQzpHaphgI</a:t>
            </a:r>
            <a:endParaRPr lang="en-US" sz="1050" dirty="0"/>
          </a:p>
        </p:txBody>
      </p:sp>
      <p:pic>
        <p:nvPicPr>
          <p:cNvPr id="13" name="Image 0" descr="assets/generated/videos/WnQzpHaphg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https://www.youtube.com/watch?v=WnQzpHaphgI | video_id: WnQzpHaphgI | generated: 2026-06-21T15:39:37Z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리서치 노트는 2026년 6월 기준 주요 AI 3D 툴 4종(Meshy, Rodin, Tencent Hunyuan, Tripo)의 실무 적용 가능성을 비교 분석한 YouTube 영상 메타데이터를 기반으로 작성되었습니다. 영상은 단순히 미려한 결과물보다는 마야, 지브러시 등 후속 작업에 용이한 로우 폴리 베이스 모델 생성 능력에 초점을 맞춰 속도, 토폴로지, 디테일 재현력 등을 검증합니다. 실사 캐릭터, 하드 서페이스 드론, 크리처 헤드 등 다양한 유형의 모델을 대상으로 '내돈내산' 비교를 통해 실무에 바로 적용 가능한 '원탑' 툴을 제시하는 것을 목표로 합니다. 트랜스크립트 부재로 인해 모든 내용은 메타데이터 기반 추론임을 명시합니다.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https://www.youtube.com/watch?v=WnQzpHaphgI | video_id: WnQzpHaphgI | generated: 2026-06-21T15:39:37Z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도입부 : 3D AI 툴, 막상 쓰면 결과가 다른 이유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TEST 1 : 로우폴리 메쉬 생성 기능 비교 (속도 및 토폴로지)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TEST 1 └ Meshy 테스트 결과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TEST 1 └ Tencent Hunyuan 테스트 결과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TEST 1 └ Rodin 테스트 결과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TEST 1 └ Tripo 테스트 결과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https://www.youtube.com/watch?v=WnQzpHaphgI | video_id: WnQzpHaphgI | generated: 2026-06-21T15:39:37Z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3D 툴은 빠르게 발전하고 있으나, 같은 이미지에 대한 결과물 품질은 툴마다 크게 상이함.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실루엣, 디테일, 후면 구조 등 툴별 강점과 약점이 명확하게 존재하여 신중한 선택이 필요함.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실무에서는 '예쁜' 결과물보다 다음 작업으로 넘기기 좋은 '깔끔한 로우 폴리 베이스' 생성이 핵심.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로우 폴리 메쉬 생성 속도(예: 12초 vs 5분)는 작업 효율성에 결정적인 영향을 미침.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캐릭터의 얼굴 인상, 피부 질감, 하드 서페이스의 엣지 정리감, 크리처의 위협적인 인상 등 디테일 재현력이 중요 평가 요소.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텍스처 생성 퀄리티 또한 3D 모델링 파이프라인에서 중요한 고려 사항임.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https://www.youtube.com/watch?v=WnQzpHaphgI | video_id: WnQzpHaphgI | generated: 2026-06-21T15:39:37Z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3D 에셋 초기 프로토타이핑 및 컨셉 아트 단계에서 AI 3D 툴 도입 가능성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추천하는 '원탑' 툴을 우선적으로 테스트하여 내부 워크플로우에 통합할 수 있는지 평가.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로우 폴리 베이스 모델 생성 기능을 활용하여 3D 모델러의 초기 작업 부하 경감 방안 모색.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유형의 모델(캐릭터, 하드 서페이스, 크리처)에 대한 각 툴의 강점을 파악하여 프로젝트별 최적 툴 선정 가이드라인 마련.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텍스처 생성 기능이 DreamLabs의 텍스처링 파이프라인에 어떤 효율성을 가져올 수 있는지 분석.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https://www.youtube.com/watch?v=WnQzpHaphgI | video_id: WnQzpHaphgI | generated: 2026-06-21T15:39:37Z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AI 3D 툴(Meshy, Rodin, Tencent Hunyuan, Tripo)의 실제 로우 폴리 메쉬 생성 속도 및 토폴로지 품질 비교 결과.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실사 캐릭터, 하드 서페이스, 크리처 모델 테스트에서 각 툴이 보여준 디테일 재현력의 구체적인 평가.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최종적으로 추천하는 '실무에 바로 쓸 수 있는 원탑' 툴의 명칭 및 그 추천 근거.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Tripo 초대 링크(500 보너스 크레딧) 및 할인코드 'TRIPOCREW' (최대 60% OFF)의 유효성 및 실제 혜택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툴의 라이선스 정책 및 상업적 이용 가능 여부 (메타데이터에 없음, 추가 확인 필요).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https://www.youtube.com/watch?v=WnQzpHaphgI | video_id: WnQzpHaphgI | generated: 2026-06-21T15:39:37Z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 3D 툴 4종 전격 비교! 실무에 바로 쓸 수 있는 원탑은? (Meshy, Rodin, Hunyuan, Tripo)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씨지봉 | 3D 그래픽 멘토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WnQzpHaphgI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https://www.youtube.com/watch?v=WnQzpHaphgI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2026-06-21T15:39:37Z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https://www.youtube.com/watch?v=WnQzpHaphgI | video_id: WnQzpHaphgI | generated: 2026-06-21T15:39:37Z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3D 툴 4종 전격 비교! 실무에 바로 쓸 수 있는 원탑은? (Meshy, Rodin, Hunyuan, Tripo)</dc:title>
  <dc:subject>YouTube information summary</dc:subject>
  <dc:creator>DreamLabs Collector</dc:creator>
  <cp:lastModifiedBy>DreamLabs Collector</cp:lastModifiedBy>
  <cp:revision>1</cp:revision>
  <dcterms:created xsi:type="dcterms:W3CDTF">2026-06-21T15:39:37Z</dcterms:created>
  <dcterms:modified xsi:type="dcterms:W3CDTF">2026-06-21T15:39:37Z</dcterms:modified>
</cp:coreProperties>
</file>