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How I Use Claude to Automate 99% of Content Creation (Full Guide)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Claude Code와 Higgsfield를 활용하여 인스타그램 캐러셀 게시물 생성을 99% 자동화하는 시스템을 소개합니다. 2026년 기준 가장 빠른 콘텐츠 자동화 방법 중 하나로 제시되며, 특히 AI 비디오 생성기인 Higgsfield가 GPT Image 2, Nano Banana, Seedance 2.0 등 30개 이상의 모델에 접근할 수 있음을 강조합니다. 이 시스템은 매일 아침 자동으로 콘텐츠를 생성하도록 설계되어, 콘텐츠 제작 효율성을 극대화하는 데 초점을 맞춥니다. DreamLabs는 이러한 자동화 기술을 내부 콘텐츠 생성 및 마케팅 전략에 적용할 가능성을 모색할 수 있습니다.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Jason Lee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WvuLxxDY37U</a:t>
            </a:r>
            <a:endParaRPr lang="en-US" sz="1050" dirty="0"/>
          </a:p>
        </p:txBody>
      </p:sp>
      <p:pic>
        <p:nvPicPr>
          <p:cNvPr id="13" name="Image 0" descr="assets/generated/videos/WvuLxxDY37U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https://www.youtube.com/watch?v=WvuLxxDY37U | video_id: WvuLxxDY37U | generated: 2026-06-05T06:35:54Z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Claude Code와 Higgsfield를 활용하여 인스타그램 캐러셀 게시물 생성을 99% 자동화하는 시스템을 소개합니다. 2026년 기준 가장 빠른 콘텐츠 자동화 방법 중 하나로 제시되며, 특히 AI 비디오 생성기인 Higgsfield가 GPT Image 2, Nano Banana, Seedance 2.0 등 30개 이상의 모델에 접근할 수 있음을 강조합니다. 이 시스템은 매일 아침 자동으로 콘텐츠를 생성하도록 설계되어, 콘텐츠 제작 효율성을 극대화하는 데 초점을 맞춥니다. DreamLabs는 이러한 자동화 기술을 내부 콘텐츠 생성 및 마케팅 전략에 적용할 가능성을 모색할 수 있습니다.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https://www.youtube.com/watch?v=WvuLxxDY37U | video_id: WvuLxxDY37U | generated: 2026-06-05T06:35:54Z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00:00 Intro (소개)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00:49 Why It Matters (중요성)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01:55 Claude Setup (Claude 설정)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03:38 Higgsfield Setup (Higgsfield 설정)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04:27 Prompting (프롬프트 작성)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07:08 Download Free Skill (무료 스킬 다운로드)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https://www.youtube.com/watch?v=WvuLxxDY37U | video_id: WvuLxxDY37U | generated: 2026-06-05T06:35:54Z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Code와 Higgsfield를 결합한 콘텐츠 자동화 워크플로우 구축. (metadata 기반 추론)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인스타그램 캐러셀과 같은 특정 형식의 콘텐츠에 최적화된 자동화 전략. (metadata 기반 추론)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Higgsfield를 통한 다양한 AI 모델 접근 및 활용 가능성. (metadata 기반 추론)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효율적인 프롬프트 작성의 중요성 및 방법론. (metadata 기반 추론)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콘텐츠 생성부터 대시보드 관리, 자동화 설정까지의 전 과정 설명. (metadata 기반 추론)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콘텐츠 제작의 '99% 자동화'라는 높은 수준의 효율성 달성 목표. (metadata 기반 추론)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https://www.youtube.com/watch?v=WvuLxxDY37U | video_id: WvuLxxDY37U | generated: 2026-06-05T06:35:54Z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기술 브리핑, 연구 노트, 프로젝트 업데이트 등 정기적인 콘텐츠 생성 자동화 시스템 구축 검토.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DreamLabs의 소셜 미디어 채널(예: 인스타그램)을 위한 마케팅 콘텐츠(이미지, 짧은 설명) 자동 생성 시스템 구축 가능성 탐색.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새로운 AI 도구(Claude Code, Higgsfield)의 기능 및 DreamLabs 내부 시스템과의 통합 가능성 분석.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연구 결과 시각화 및 요약 콘텐츠를 빠르게 생성하는 데 활용하여 정보 전달 효율성 증대.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내부 교육 자료 또는 온보딩 콘텐츠 자동 생성 시스템 개발을 통한 업무 효율화.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https://www.youtube.com/watch?v=WvuLxxDY37U | video_id: WvuLxxDY37U | generated: 2026-06-05T06:35:54Z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주장하는 '99% 자동화'의 실제 구현 가능성 및 효율성 검증. (transcript 부재로 인한 추정)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Code와 Higgsfield의 실제 연동 방식, 안정성, 그리고 필요한 기술 스택 확인. (transcript 부재로 인한 추정)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Higgsfield가 제공하는 30개 이상의 AI 모델(GPT Image 2, Nano Banana, Seedance 2.0 등)의 성능 및 DreamLabs의 특정 요구사항에 대한 활용성 평가. (transcript 부재로 인한 추정)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자동 생성된 인스타그램 캐러셀 콘텐츠의 품질, 창의성, 그리고 DreamLabs의 브랜드 가이드라인 준수 여부 확인. (transcript 부재로 인한 추정)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제공되는 '무료 Skill File'의 내용 및 실제 자동화 시스템 구축에 대한 실질적인 유용성 평가. (transcript 부재로 인한 추정)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https://www.youtube.com/watch?v=WvuLxxDY37U | video_id: WvuLxxDY37U | generated: 2026-06-05T06:35:54Z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How I Use Claude to Automate 99% of Content Creation (Full Guide)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Jason Lee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WvuLxxDY37U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https://www.youtube.com/watch?v=WvuLxxDY37U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2026-06-05T06:35:54Z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https://www.youtube.com/watch?v=WvuLxxDY37U | video_id: WvuLxxDY37U | generated: 2026-06-05T06:35:54Z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I Use Claude to Automate 99% of Content Creation (Full Guide)</dc:title>
  <dc:subject>YouTube information summary</dc:subject>
  <dc:creator>DreamLabs Collector</dc:creator>
  <cp:lastModifiedBy>DreamLabs Collector</cp:lastModifiedBy>
  <cp:revision>1</cp:revision>
  <dcterms:created xsi:type="dcterms:W3CDTF">2026-06-05T06:35:54Z</dcterms:created>
  <dcterms:modified xsi:type="dcterms:W3CDTF">2026-06-05T06:35:54Z</dcterms:modified>
</cp:coreProperties>
</file>