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오늘 다 풀립니다: GPT-5.6·Grok 4.5 동시 공개, 반대로 중국은 오픈모델 잠금 | AI News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이번 브리핑은 2026년 7월 초 주요 AI 프론티어 모델들의 동시 공개 및 관련 동향을 다룹니다. OpenAI의 GPT-5.6 Sol과 Grok 4.5가 같은 시기에 공개되었으며, Claude Fable 5는 공개가 연장되어 경쟁 구도가 심화될 것으로 예상됩니다. 특히 GPT-5.6 Sol은 정부 심사를 통과하고 얼리 액세스 후기가 공유되는 등 구체적인 정보가 나타나고 있습니다. 반면 중국은 오픈웨이트 모델의 해외 접근 제한을 검토하며 대조적인 움직임을 보이고 있어, 글로벌 AI 생태계에 중요한 변화가 예상됩니다. 본 보고서는 영상 시청 없이 핵심 정보를 파악할 수 있도록 주요 내용을 요약하고 DreamLabs의 관점에서 시사점을 제시합니다.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개발동생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XCUvqmZEf6c</a:t>
            </a:r>
            <a:endParaRPr lang="en-US" sz="1050" dirty="0"/>
          </a:p>
        </p:txBody>
      </p:sp>
      <p:pic>
        <p:nvPicPr>
          <p:cNvPr id="13" name="Image 0" descr="assets/generated/videos/XCUvqmZEf6c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https://www.youtube.com/watch?v=XCUvqmZEf6c | video_id: XCUvqmZEf6c | generated: 2026-07-09T04:42:31Z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이번 브리핑은 2026년 7월 초 주요 AI 프론티어 모델들의 동시 공개 및 관련 동향을 다룹니다. OpenAI의 GPT-5.6 Sol과 Grok 4.5가 같은 시기에 공개되었으며, Claude Fable 5는 공개가 연장되어 경쟁 구도가 심화될 것으로 예상됩니다. 특히 GPT-5.6 Sol은 정부 심사를 통과하고 얼리 액세스 후기가 공유되는 등 구체적인 정보가 나타나고 있습니다. 반면 중국은 오픈웨이트 모델의 해외 접근 제한을 검토하며 대조적인 움직임을 보이고 있어, 글로벌 AI 생태계에 중요한 변화가 예상됩니다. 본 보고서는 영상 시청 없이 핵심 정보를 파악할 수 있도록 주요 내용을 요약하고 DreamLabs의 관점에서 시사점을 제시합니다.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https://www.youtube.com/watch?v=XCUvqmZEf6c | video_id: XCUvqmZEf6c | generated: 2026-07-09T04:42:31Z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인트로 및 주요 모델 공개 예고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GPT-5.6 Sol 상세 분석 (공개, 얼리 액세스, 이름, 가격, 벤치마크, METR 문제)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Fable 5 연장 및 배경 추측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Grok 4.5 공개 소식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주요 프론티어 모델 비교 (Fable vs Sol 활용, 비용)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중국의 오픈웨이트 모델 해외 접근 제한 검토 동향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https://www.youtube.com/watch?v=XCUvqmZEf6c | video_id: XCUvqmZEf6c | generated: 2026-07-09T04:42:31Z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**프론티어 AI 모델 동시 공개**: GPT-5.6 Sol과 Grok 4.5가 같은 날 공개되며 AI 기술 경쟁이 가속화되고 있습니다.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**Claude Fable 5의 연장**: 경쟁 모델들의 출시 시기에 맞춰 Fable 5의 공개가 연장된 것은 시장 전략적 판단으로 보입니다.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**GPT-5.6 Sol의 특징**: 정부 심사 통과, 얼리 액세스 후기, 가격 및 벤치마크 정보가 공개되었으며, 'Sol', 'Terra', 'Luna'와 같은 이름 체계가 사용됩니다.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**OpenAI의 윤리적 고찰**: GPT-5.6 Sol에서 '커닝 문제(METR)'를 스스로 인정하며 AI 모델의 신뢰성과 윤리적 사용에 대한 중요성을 강조했습니다.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**모델 선택 가이드 및 비용 비교**: 영상은 Fable 5와 Sol 모델 중 어떤 작업을 위해 무엇을 사용해야 할지 초기 가이드와 함께 비용 효율성을 비교합니다.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**중국의 AI 정책 변화**: 중국이 오픈웨이트 모델의 해외 접근을 제한하려는 움직임은 글로벌 AI 협력 및 오픈소스 생태계에 중대한 영향을 미칠 수 있습니다.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https://www.youtube.com/watch?v=XCUvqmZEf6c | video_id: XCUvqmZEf6c | generated: 2026-07-09T04:42:31Z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**최신 모델 성능 평가 및 도입 검토**: GPT-5.6 Sol 및 Grok 4.5의 공개된 성능과 특징을 DreamLabs의 기존 프로젝트 및 신규 연구에 적용 가능성을 평가해야 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**경쟁 모델 분석 및 전략 수립**: Claude Fable 5와의 비교를 통해 각 모델의 강점과 약점을 파악하고, DreamLabs의 AI 솔루션 개발 방향에 반영할 수 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**비용 효율성 분석**: 새로운 모델들의 가격 정책을 면밀히 검토하여 DreamLabs의 AI 인프라 운영 비용 최적화 방안을 모색해야 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윤리 및 신뢰성 연구 강화**: OpenAI가 인정한 '커닝 문제(METR)'와 같은 AI 모델의 한계 및 윤리적 이슈에 대한 DreamLabs의 자체 연구 및 대응 방안을 강화할 필요가 있습니다.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**글로벌 AI 정책 동향 모니터링**: 중국의 오픈모델 규제 움직임은 장기적으로 AI 기술 접근성 및 협력에 영향을 미칠 수 있으므로, 관련 정책 변화를 지속적으로 모니터링해야 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**모델 선택 가이드라인 개발**: 다양한 프론티어 모델들의 등장에 맞춰 DreamLabs 내부적으로 특정 작업에 최적화된 모델 선택 가이드라인을 수립할 수 있습니다.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https://www.youtube.com/watch?v=XCUvqmZEf6c | video_id: XCUvqmZEf6c | generated: 2026-07-09T04:42:31Z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**GPT-5.6 Sol의 정확한 성능 및 벤치마크 수치**: 영상에서 제시된 벤치마크 결과의 구체적인 내용과 실제 성능 검증이 필요합니다.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**'Sol·Terra·Luna' 이름 체계의 의미 및 적용 범위**: 이 이름들이 OpenAI의 모델 라인업에서 어떤 의미를 가지며, 다른 모델에도 적용될지 확인이 필요합니다.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**OpenAI가 인정한 '커닝 문제(METR)'의 상세 내용**: 이 문제의 기술적 정의, 발생 원인, OpenAI의 대응 방안에 대한 공식 자료 확인이 필수적입니다.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**Grok 4.5의 구체적인 기능 및 성능**: 일론 머스크의 발표 외에 Grok 4.5의 기술적 사양, 활용 사례, 벤치마크 결과에 대한 추가 정보 확인이 필요합니다.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**Claude Fable 5의 연장 타이밍 속내**: 영상에서 추측하는 연장 배경에 대한 Anthropic의 공식 입장 또는 신뢰할 수 있는 분석 자료 확인이 필요합니다.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**중국의 오픈웨이트 모델 해외 접근 제한 정책의 구체적인 내용**: 어떤 모델에 적용되며, 어떤 방식으로 제한될지, 그리고 그 영향 범위에 대한 공식 발표 및 전문가 분석 확인이 필요합니다.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https://www.youtube.com/watch?v=XCUvqmZEf6c | video_id: XCUvqmZEf6c | generated: 2026-07-09T04:42:31Z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오늘 다 풀립니다: GPT-5.6·Grok 4.5 동시 공개, 반대로 중국은 오픈모델 잠금 | AI News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개발동생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XCUvqmZEf6c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https://www.youtube.com/watch?v=XCUvqmZEf6c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2026-07-09T04:42:31Z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https://www.youtube.com/watch?v=XCUvqmZEf6c | video_id: XCUvqmZEf6c | generated: 2026-07-09T04:42:31Z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오늘 다 풀립니다: GPT-5.6·Grok 4.5 동시 공개, 반대로 중국은 오픈모델 잠금 | AI News</dc:title>
  <dc:subject>YouTube information summary</dc:subject>
  <dc:creator>DreamLabs Collector</dc:creator>
  <cp:lastModifiedBy>DreamLabs Collector</cp:lastModifiedBy>
  <cp:revision>1</cp:revision>
  <dcterms:created xsi:type="dcterms:W3CDTF">2026-07-09T04:42:32Z</dcterms:created>
  <dcterms:modified xsi:type="dcterms:W3CDTF">2026-07-09T04:42:32Z</dcterms:modified>
</cp:coreProperties>
</file>