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Chat 모드 Astra로 초안 잡고 Opus5.5는 세부 기획서, 6.1 SOL이 24시간 달렸습니다.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여러 AI 모델을 협업시켜 하나의 프로젝트를 완성하는 과정을 실험적으로 보여줍니다. ChatGPT의 Chat 모드를 초안 작성에 활용하고, Claude Opus 5.5로 세부 기획을 진행했으며, GPT-6.1 SOL을 24시간 동안 개발에 투입했습니다. 이 과정에서 각 AI의 강점을 활용하고, 결과물을 서로 이어받게 하여 마치 하나의 개발팀처럼 움직이게 하는 실험을 진행했습니다. 최종적으로는 사용자와 상호작용하는 데스크톱 펫 강아지 개발에 성공했으며, AI 간의 협업과 기억 공유 메커니즘에 대한 흥미로운 통찰을 제공합니다.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소스놀이터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YDjBNzhTUWo</a:t>
            </a:r>
            <a:endParaRPr lang="en-US" sz="1050" dirty="0"/>
          </a:p>
        </p:txBody>
      </p:sp>
      <p:pic>
        <p:nvPicPr>
          <p:cNvPr id="13" name="Image 0" descr="assets/generated/videos/YDjBNzhTUWo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여러 AI 모델을 협업시켜 하나의 프로젝트를 완성하는 과정을 실험적으로 보여줍니다. ChatGPT의 Chat 모드를 초안 작성에 활용하고, Claude Opus 5.5로 세부 기획을 진행했으며, GPT-6.1 SOL을 24시간 동안 개발에 투입했습니다. 이 과정에서 각 AI의 강점을 활용하고, 결과물을 서로 이어받게 하여 마치 하나의 개발팀처럼 움직이게 하는 실험을 진행했습니다. 최종적으로는 사용자와 상호작용하는 데스크톱 펫 강아지 개발에 성공했으며, AI 간의 협업과 기억 공유 메커니즘에 대한 흥미로운 통찰을 제공합니다.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프로젝트 목표 설정: 골든리트리버 데스크톱 펫 제작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팀 구성 및 역할 분담: ChatGPT, Claude Opus 5.5, GPT-6.1 SOL, ElevenLabs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단계별 AI 활용 과정 시연: 초안 작성, 세부 기획, 24시간 개발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간의 데이터 및 결과물 연동 방식 설명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개발 결과물 시연: 상호작용하는 데스크톱 펫 강아지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협업의 의미와 시사점 논의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모델 간의 효과적인 협업 및 워크플로우 구축 가능성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각 AI의 특화된 강점을 활용한 프로젝트 효율성 증대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지속적인 작업 수행 능력 (GPT-6.1 SOL 24시간 구동)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간의 '기억' 또는 상태 공유 메커니즘의 중요성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ChatGPT Chat 모드의 뛰어난 하네스(협업 인터페이스) 기능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단순한 도구 활용을 넘어선 AI 팀워크의 가능성 탐색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복잡한 소프트웨어 개발 프로젝트에서 AI 팀을 구성하여 개발 속도 및 효율성 향상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제작 파이프라인에 다양한 AI를 연동하여 기획, 제작, 편집 과정 자동화 및 고도화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고객 지원 또는 내부 업무 자동화를 위한 AI 에이전트 팀 구축 및 운영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모델 간의 데이터 공유 및 협업을 위한 프레임워크 개발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새로운 AI 기술 동향을 실제 서비스에 적용하기 위한 파일럿 프로젝트 수행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GPT-6.1 SOL의 24시간 연속 개발 성능 및 안정성 검증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Claude Opus 5.5의 세부 기획 능력 및 ChatGPT Chat 모드의 초안 작성 능력 비교 검증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간의 결과물 전달 및 연동 과정의 정확성 및 오류 발생 가능성 확인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개발된 데스크톱 펫 강아지의 실제 상호작용 기능 및 사용자 경험 검증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Chat 모드 Astra로 초안 잡고 Opus5.5는 세부 기획서, 6.1 SOL이 24시간 달렸습니다.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소스놀이터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YDjBNzhTUWo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https://www.youtube.com/watch?v=YDjBNzhTUWo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2026-10-09T20:01:34Z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https://www.youtube.com/watch?v=YDjBNzhTUWo | video_id: YDjBNzhTUWo | generated: 2026-10-09T20:01:34Z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 모드 Astra로 초안 잡고 Opus5.5는 세부 기획서, 6.1 SOL이 24시간 달렸습니다.</dc:title>
  <dc:subject>YouTube information summary</dc:subject>
  <dc:creator>DreamLabs Collector</dc:creator>
  <cp:lastModifiedBy>DreamLabs Collector</cp:lastModifiedBy>
  <cp:revision>1</cp:revision>
  <dcterms:created xsi:type="dcterms:W3CDTF">2026-10-09T20:01:34Z</dcterms:created>
  <dcterms:modified xsi:type="dcterms:W3CDTF">2026-10-09T20:01:34Z</dcterms:modified>
</cp:coreProperties>
</file>