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Matt Pocock이 스킬 29개에 예외 없이 적용한 규칙 — 인기 1위 스킬도 이 공식을 따랐다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6만 개발자가 구독하는 Total TypeScript의 Matt Pocock이 AI Engineer 강연에서 공개한 '좋은 AI 에이전트 스킬 작성법'을 해설하고, 그의 실제 스킬 레포지토리 29개를 분석하여 검증합니다. 핵심은 인기 있는 스킬의 본문이 간결하게 한 문장으로 줄어든 것이 의도적인 설계라는 점입니다. 영상은 스킬 작성의 4단계 체크리스트를 제시하며, 스킬의 트리거 비용 고려, 최소한의 절차만 담는 2계층 구조, 에이전트의 다음 행동을 유도하는 기법, 그리고 불필요한 요소를 제거하는 가지치기 원칙을 강조합니다. 이 방법론은 AI 에이전트의 효율성과 성능을 극대화하는 데 기여할 수 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AgentOS</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YLq04CDeOTE</a:t>
            </a:r>
            <a:endParaRPr lang="en-US" sz="1050" dirty="0"/>
          </a:p>
        </p:txBody>
      </p:sp>
      <p:pic>
        <p:nvPicPr>
          <p:cNvPr id="13" name="Image 0" descr="assets/generated/videos/YLq04CDeOTE/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https://www.youtube.com/watch?v=YLq04CDeOTE | video_id: YLq04CDeOTE | generated: 2026-07-15T15:36:11Z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6만 개발자가 구독하는 Total TypeScript의 Matt Pocock이 AI Engineer 강연에서 공개한 '좋은 AI 에이전트 스킬 작성법'을 해설하고, 그의 실제 스킬 레포지토리 29개를 분석하여 검증합니다. 핵심은 인기 있는 스킬의 본문이 간결하게 한 문장으로 줄어든 것이 의도적인 설계라는 점입니다. 영상은 스킬 작성의 4단계 체크리스트를 제시하며, 스킬의 트리거 비용 고려, 최소한의 절차만 담는 2계층 구조, 에이전트의 다음 행동을 유도하는 기법, 그리고 불필요한 요소를 제거하는 가지치기 원칙을 강조합니다. 이 방법론은 AI 에이전트의 효율성과 성능을 극대화하는 데 기여할 수 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https://www.youtube.com/watch?v=YLq04CDeOTE | video_id: YLq04CDeOTE | generated: 2026-07-15T15:36:11Z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Matt Pocock의 '좋은 스킬 쓰는 법' 강연 소개 및 배경 설명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강연의 핵심 메시지: 인기 스킬의 간결함은 설계의 결과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좋은 스킬을 위한 4단계 체크리스트 상세 설명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Matt Pocock의 실제 스킬 레포지토리 29개 분석 및 체크리스트 적용 검증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각 단계별 원칙 (트리거, 구조, 유도, 가지치기)에 대한 구체적인 해설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개발 시 스킬 작성의 중요성 강조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https://www.youtube.com/watch?v=YLq04CDeOTE | video_id: YLq04CDeOTE | generated: 2026-07-15T15:36:11Z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스킬은 컨텍스트 비용을 발생시키므로, 효율적인 설계가 필수적이다.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스킬의 '트리거'는 에이전트가 스킬을 호출할지 결정하는 중요한 요소이자 비용이다.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스킬 본문은 핵심 절차만 담고, 상세 정보는 외부 참조로 분리하는 '2계층 아키텍처'가 효과적이다.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'leading words'와 'plan mode'를 사용하여 에이전트의 다음 행동을 명확히 지시해야 한다.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'가지치기' 원칙에 따라 불필요한 정보는 과감히 제거하여 스킬의 간결성과 효율성을 높여야 한다.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Matt Pocock의 실제 스킬 레포지토리 분석을 통해 이론이 실제에 어떻게 적용되는지 검증한다.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https://www.youtube.com/watch?v=YLq04CDeOTE | video_id: YLq04CDeOTE | generated: 2026-07-15T15:36:11Z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AI 에이전트 개발 시, 스킬 작성 가이드라인에 Matt Pocock의 4단계 체크리스트를 적용.</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에이전트 스킬의 '트리거' 설명을 최적화하여 불필요한 컨텍스트 비용 최소화.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복잡한 스킬의 경우, 본문과 참고 자료를 분리하는 '2계층 아키텍처'를 도입하여 관리 효율성 증대.</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에이전트의 행동 예측 가능성을 높이기 위해 'leading words' 및 'plan mode' 활용을 표준화.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기존 및 신규 스킬에 대한 '삭제 테스트'를 주기적으로 수행하여 스킬의 간결성과 성능 개선.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Matt Pocock의 GitHub 레포지토리를 참고하여 DreamLabs 에이전트 스킬 라이브러리 구축에 활용.</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https://www.youtube.com/watch?v=YLq04CDeOTE | video_id: YLq04CDeOTE | generated: 2026-07-15T15:36:11Z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원본 YouTube 강연("The Missing Manual: How to Write Great Skills") 시청을 통한 내용의 정확성 및 뉘앙스 확인 (트랜스크립트 부재로 인한 필수 확인).</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Matt Pocock의 GitHub 스킬 레포지토리(mattpocock/skills) 직접 분석을 통한 4단계 체크리스트의 실제 적용 방식 상세 검토 (트랜스크립트 부재로 인한 필수 확인).</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제시된 '삭제 테스트' 등 구체적인 스킬 최적화 방법론에 대한 추가 자료 확인.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'leading words'와 'plan mode'의 구체적인 예시 및 효과에 대한 심층 분석.</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https://www.youtube.com/watch?v=YLq04CDeOTE | video_id: YLq04CDeOTE | generated: 2026-07-15T15:36:11Z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Matt Pocock이 스킬 29개에 예외 없이 적용한 규칙 — 인기 1위 스킬도 이 공식을 따랐다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AgentOS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YLq04CDeOTE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https://www.youtube.com/watch?v=YLq04CDeOTE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2026-07-15T15:36:11Z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https://www.youtube.com/watch?v=YLq04CDeOTE | video_id: YLq04CDeOTE | generated: 2026-07-15T15:36:11Z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Matt Pocock이 스킬 29개에 예외 없이 적용한 규칙 — 인기 1위 스킬도 이 공식을 따랐다</dc:title>
  <dc:subject>YouTube information summary</dc:subject>
  <dc:creator>DreamLabs Collector</dc:creator>
  <cp:lastModifiedBy>DreamLabs Collector</cp:lastModifiedBy>
  <cp:revision>1</cp:revision>
  <dcterms:created xsi:type="dcterms:W3CDTF">2026-07-15T15:36:12Z</dcterms:created>
  <dcterms:modified xsi:type="dcterms:W3CDTF">2026-07-15T15:36:12Z</dcterms:modified>
</cp:coreProperties>
</file>