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I Replaced My Junior Developer With This FREE AI Agent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VS Code 내에서 Kimi K2.6 및 MiniMax M2.7과 같은 강력한 AI 코딩 모델에 무료로 접근할 수 있는 AI 에이전트 설치 및 설정 방법을 소개합니다. API 키나 복잡한 설정, 유료 구독 없이 개발자들이 웹 앱 생성 및 SaaS 프로젝트를 가속화할 수 있도록 돕는 것이 핵심입니다. 특히 주니어 개발자, 인디 해커, SaaS 창업자, 학생 등 비용 효율적인 AI 코딩 도구를 찾는 이들에게 유용할 것으로 보입니다. DreamLabs는 이 기술을 활용하여 개발 생산성을 높이고 비용을 절감할 가능성을 탐색할 수 있습니다.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EarnixLab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Yb4rzMNPsOc</a:t>
            </a:r>
            <a:endParaRPr lang="en-US" sz="1050" dirty="0"/>
          </a:p>
        </p:txBody>
      </p:sp>
      <p:pic>
        <p:nvPicPr>
          <p:cNvPr id="13" name="Image 0" descr="assets/generated/videos/Yb4rzMNPsOc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https://www.youtube.com/watch?v=Yb4rzMNPsOc | video_id: Yb4rzMNPsOc | generated: 2026-06-13T15:42:41Z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VS Code 내에서 Kimi K2.6 및 MiniMax M2.7과 같은 강력한 AI 코딩 모델에 무료로 접근할 수 있는 AI 에이전트 설치 및 설정 방법을 소개합니다. API 키나 복잡한 설정, 유료 구독 없이 개발자들이 웹 앱 생성 및 SaaS 프로젝트를 가속화할 수 있도록 돕는 것이 핵심입니다. 특히 주니어 개발자, 인디 해커, SaaS 창업자, 학생 등 비용 효율적인 AI 코딩 도구를 찾는 이들에게 유용할 것으로 보입니다. DreamLabs는 이 기술을 활용하여 개발 생산성을 높이고 비용을 절감할 가능성을 탐색할 수 있습니다.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https://www.youtube.com/watch?v=Yb4rzMNPsOc | video_id: Yb4rzMNPsOc | generated: 2026-06-13T15:42:41Z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코딩 에이전트의 VS Code 설치 과정 (메타데이터 기반 추론).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Kimi K2.6 무료 접근 방법 시연 (메타데이터 기반 추론).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MiniMax M2.7의 무제한 컨텍스트 활용법 (메타데이터 기반 추론).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Auto 및 Manual 에이전트 모드 설정 및 사용법 (메타데이터 기반 추론).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MCP 통합에 대한 설명 (개념적 설명으로 추정, 메타데이터 기반 추론).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AI를 이용한 웹 앱 생성 시연 (메타데이터 기반 추론).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https://www.youtube.com/watch?v=Yb4rzMNPsOc | video_id: Yb4rzMNPsOc | generated: 2026-06-13T15:42:41Z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**무료 접근성**: 고성능 AI 코딩 모델(Kimi K2.6, MiniMax M2.7)을 무료로 사용할 수 있다는 점이 가장 큰 매력.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**VS Code 통합**: 개발자들이 가장 많이 사용하는 IDE 중 하나인 VS Code에 직접 통합되어 워크플로우를 방해하지 않음.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**간편한 설정**: API 키나 복잡한 설정 없이 바로 사용할 수 있어 진입 장벽이 낮음.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**생산성 향상**: 웹 앱 생성 및 SaaS 프로젝트 개발 가속화를 통해 개발 생산성을 크게 높일 수 있음.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**다양한 활용 모드**: Auto 및 Manual 모드를 통해 사용자가 AI의 개입 수준을 제어할 수 있음.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**비용 효율적 대안**: 유료 AI 코딩 도구에 대한 강력한 무료 대안을 제시.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https://www.youtube.com/watch?v=Yb4rzMNPsOc | video_id: Yb4rzMNPsOc | generated: 2026-06-13T15:42:41Z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**내부 개발 생산성 향상**: DreamLabs 개발자들이 반복적인 코딩 작업이나 초기 프로토타이핑 단계에서 AI 에이전트를 활용하여 개발 속도를 높일 수 있습니다.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**비용 절감**: 유료 AI 코딩 도구 구독 비용을 절감하고, 무료 대안을 통해 AI 활용의 문턱을 낮출 수 있습니다.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**신기술 탐색 및 교육**: 새로운 AI 코딩 도구에 대한 내부 리서치 및 개발자 교육 자료로 활용하여 AI 활용 역량을 강화할 수 있습니다.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**빠른 PoC(개념 증명) 개발**: 새로운 아이디어나 프로젝트의 초기 PoC를 빠르게 구현하여 시장 검증 시간을 단축할 수 있습니다.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https://www.youtube.com/watch?v=Yb4rzMNPsOc | video_id: Yb4rzMNPsOc | generated: 2026-06-13T15:42:41Z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**"무료"의 지속 가능성 및 범위**: Kimi K2.6 및 MiniMax M2.7 모델에 대한 무료 접근이 영구적인지, 사용량 제한은 없는지 확인 필요.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**실제 성능 및 정확도**: 해당 AI 에이전트가 생성하는 코드의 품질, 정확성, 그리고 복잡한 시나리오에서의 유용성 검증.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**설치 및 설정의 실제 난이도**: "no complicated setup" 주장이 실제 사용 환경에서도 유효한지 확인.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**MCP 통합의 구체적인 내용**: MCP(Multi-Cloud Platform?) 통합이 어떤 기능을 제공하며 DreamLabs 환경에 적용 가능한지 상세 분석 필요.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**보안 및 데이터 프라이버시**: 내부 코드나 민감한 정보를 AI 에이전트에 입력할 경우 발생할 수 있는 보안 및 데이터 프라이버시 문제 검토.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**모델 업데이트 및 유지보수**: Kimi K2.6 및 MiniMax M2.7 모델의 업데이트 주기 및 에이전트의 유지보수 정책 확인.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https://www.youtube.com/watch?v=Yb4rzMNPsOc | video_id: Yb4rzMNPsOc | generated: 2026-06-13T15:42:41Z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I Replaced My Junior Developer With This FREE AI Agent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EarnixLab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Yb4rzMNPsOc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https://www.youtube.com/watch?v=Yb4rzMNPsOc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2026-06-13T15:42:41Z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https://www.youtube.com/watch?v=Yb4rzMNPsOc | video_id: Yb4rzMNPsOc | generated: 2026-06-13T15:42:41Z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Replaced My Junior Developer With This FREE AI Agent</dc:title>
  <dc:subject>YouTube information summary</dc:subject>
  <dc:creator>DreamLabs Collector</dc:creator>
  <cp:lastModifiedBy>DreamLabs Collector</cp:lastModifiedBy>
  <cp:revision>1</cp:revision>
  <dcterms:created xsi:type="dcterms:W3CDTF">2026-06-13T15:42:41Z</dcterms:created>
  <dcterms:modified xsi:type="dcterms:W3CDTF">2026-06-13T15:42:41Z</dcterms:modified>
</cp:coreProperties>
</file>