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Ai 시대에 월급쟁이였던 내가 1인 기업가가 되었던 과정</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영상은 AI 시대에 평범한 직장인이 1인 기업가로 전환하는 과정을 다룹니다. '혼잡스' 채널 운영자의 10년 경험을 바탕으로, AI 기술을 활용하여 기술적 배경 없이도 1인 기업을 시작하는 방법을 제시합니다. 사업의 본질을 '사람들의 구체적인 고통 해결'로 정의하고, 명확한 수요가 있는 '굶주린 군중' 시장을 찾는 중요성을 강조합니다. 또한, 기존 성공 사례를 모방하고 벤치마킹하여 서비스를 창조하는 실용적인 성장 전략과 실행 가이드를 제공합니다. 이 브리핑은 영상 시청 없이 핵심 정보를 빠르게 파악할 수 있도록 요약되었습니다.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혼잡스</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ZOTDzfQp34A</a:t>
            </a:r>
            <a:endParaRPr lang="en-US" sz="1050" dirty="0"/>
          </a:p>
        </p:txBody>
      </p:sp>
      <p:pic>
        <p:nvPicPr>
          <p:cNvPr id="13" name="Image 0" descr="assets/generated/videos/ZOTDzfQp34A/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https://www.youtube.com/watch?v=ZOTDzfQp34A | video_id: ZOTDzfQp34A | generated: 2026-06-08T16:28:56Z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영상은 AI 시대에 평범한 직장인이 1인 기업가로 전환하는 과정을 다룹니다. '혼잡스' 채널 운영자의 10년 경험을 바탕으로, AI 기술을 활용하여 기술적 배경 없이도 1인 기업을 시작하는 방법을 제시합니다. 사업의 본질을 '사람들의 구체적인 고통 해결'로 정의하고, 명확한 수요가 있는 '굶주린 군중' 시장을 찾는 중요성을 강조합니다. 또한, 기존 성공 사례를 모방하고 벤치마킹하여 서비스를 창조하는 실용적인 성장 전략과 실행 가이드를 제공합니다. 이 브리핑은 영상 시청 없이 핵심 정보를 빠르게 파악할 수 있도록 요약되었습니다.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https://www.youtube.com/watch?v=ZOTDzfQp34A | video_id: ZOTDzfQp34A | generated: 2026-06-08T16:28:56Z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00:00 - AI 시대, 개인의 힘이 커지는 변화의 흐름</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01:01 - 사업의 본질: 사람들의 구체적인 '고통' 해결하기</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03:19 - 성공의 핵심: '굶주린 군중(수요)'이 있는 곳 찾기</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05:09 - 성장 전략: 모방과 벤치마킹을 통한 서비스 창조</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07:00 - 실행 가이드: 벤치마킹 채널 선정 및 실천하기</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https://www.youtube.com/watch?v=ZOTDzfQp34A | video_id: ZOTDzfQp34A | generated: 2026-06-08T16:28:56Z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시대의 개인 역량 강화 및 1인 기업가 기회</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사업의 본질: 문제 해결 (고통 해소)</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시장 수요의 중요성: '굶주린 군중' 식별</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성장 전략: 모방과 벤치마킹</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AI를 활용한 비기술자 1인 기업 창업</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10년 경험 기반의 실용적인 노하우 공유</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https://www.youtube.com/watch?v=ZOTDzfQp34A | video_id: ZOTDzfQp34A | generated: 2026-06-08T16:28:56Z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DreamLabs의 신규 프로젝트 기획 시, 명확한 사용자 '고통'을 정의하고 해결하는 데 집중합니다.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시장 분석 단계에서 '굶주린 군중'과 같은 강력한 수요가 있는 니치 마켓을 식별하는 전략을 강화합니다.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솔루션 개발 시, 비기술 배경의 사용자도 쉽게 접근하고 활용할 수 있는 인터페이스 및 기능을 우선적으로 고려합니다.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경쟁사 또는 선도 기업의 성공적인 비즈니스 모델 및 서비스 전략을 벤치마킹하여 DreamLabs의 혁신 프로세스에 적용합니다.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연구원들이 1인 기업가적 마인드를 가지고 주도적으로 프로젝트를 발굴하고 실행할 수 있는 환경을 조성합니다.</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https://www.youtube.com/watch?v=ZOTDzfQp34A | video_id: ZOTDzfQp34A | generated: 2026-06-08T16:28:56Z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언급된 '10년간의 경험과 노하우'에 대한 구체적인 사례 및 성공/실패 요인 분석 (메타데이터 기반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AI를 '맨땅에 헤딩' 없이 1인 기업을 만들 수 있게 돕는 구체적인 방법론 및 도구 (메타데이터 기반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사업의 본질인 '사람들의 구체적인 고통 해결'에 대한 실제 적용 사례 및 그 효과 (메타데이터 기반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'굶주린 군중'을 찾는 방법론 및 시장 분석 기법에 대한 상세 설명 (메타데이터 기반 추론).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모방과 벤치마킹을 통한 서비스 창조의 구체적인 과정 및 성공 사례 (메타데이터 기반 추론).</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https://www.youtube.com/watch?v=ZOTDzfQp34A | video_id: ZOTDzfQp34A | generated: 2026-06-08T16:28:56Z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Ai 시대에 월급쟁이였던 내가 1인 기업가가 되었던 과정</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혼잡스</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ZOTDzfQp34A</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https://www.youtube.com/watch?v=ZOTDzfQp34A</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2026-06-08T16:28:56Z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https://www.youtube.com/watch?v=ZOTDzfQp34A | video_id: ZOTDzfQp34A | generated: 2026-06-08T16:28:56Z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시대에 월급쟁이였던 내가 1인 기업가가 되었던 과정</dc:title>
  <dc:subject>YouTube information summary</dc:subject>
  <dc:creator>DreamLabs Collector</dc:creator>
  <cp:lastModifiedBy>DreamLabs Collector</cp:lastModifiedBy>
  <cp:revision>1</cp:revision>
  <dcterms:created xsi:type="dcterms:W3CDTF">2026-06-08T16:28:56Z</dcterms:created>
  <dcterms:modified xsi:type="dcterms:W3CDTF">2026-06-08T16:28:56Z</dcterms:modified>
</cp:coreProperties>
</file>