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AI로 PPT 만든다면? 클로드가 정답입니다ㅣ실전 예제 그대로 따라하세요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AI를 활용하여 프레젠테이션(PPT)을 효율적으로 제작하는 방법을 다루는 실전 가이드입니다. Claude의 최신 기능을 사용하여 디자인 시스템을 구축하고, 실제 PPT를 생성한 후 PPTX 파일로 변환하는 전 과정을 시연합니다. 특히 "클로드 디자인"이라는 개념을 통해 AI 기반의 일관된 디자인 적용 및 생산성 향상 가능성을 제시합니다. 영상은 시청자가 직접 따라 할 수 있는 구체적인 예제를 제공하며, AI를 활용한 문서 작업 자동화에 관심 있는 사용자에게 유용할 것으로 보입니다. DreamLabs는 이 기술을 내부 보고서 및 외부 제안서 제작에 적용하여 업무 효율을 높일 수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이동훈의 루트AI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Zn87ISakO8Y</a:t>
            </a:r>
            <a:endParaRPr lang="en-US" sz="1050" dirty="0"/>
          </a:p>
        </p:txBody>
      </p:sp>
      <p:pic>
        <p:nvPicPr>
          <p:cNvPr id="13" name="Image 0" descr="assets/generated/videos/Zn87ISakO8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https://www.youtube.com/watch?v=Zn87ISakO8Y | video_id: Zn87ISakO8Y | generated: 2026-07-09T04:48:25Z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AI를 활용하여 프레젠테이션(PPT)을 효율적으로 제작하는 방법을 다루는 실전 가이드입니다. Claude의 최신 기능을 사용하여 디자인 시스템을 구축하고, 실제 PPT를 생성한 후 PPTX 파일로 변환하는 전 과정을 시연합니다. 특히 "클로드 디자인"이라는 개념을 통해 AI 기반의 일관된 디자인 적용 및 생산성 향상 가능성을 제시합니다. 영상은 시청자가 직접 따라 할 수 있는 구체적인 예제를 제공하며, AI를 활용한 문서 작업 자동화에 관심 있는 사용자에게 유용할 것으로 보입니다. DreamLabs는 이 기술을 내부 보고서 및 외부 제안서 제작에 적용하여 업무 효율을 높일 수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https://www.youtube.com/watch?v=Zn87ISakO8Y | video_id: Zn87ISakO8Y | generated: 2026-07-09T04:48:25Z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디자인이 좋은 이유 (00:31)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디자인 시스템 만들기 (01:49)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PPT 만들기 (03:55)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PPTX 변환 (05:19)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마무리 (07:17)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https://www.youtube.com/watch?v=Zn87ISakO8Y | video_id: Zn87ISakO8Y | generated: 2026-07-09T04:48:25Z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AI는 프레젠테이션 제작 과정을 간소화하고 자동화할 수 있습니다.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"클로드 디자인"은 AI를 활용하여 일관된 시각적 아이덴티티를 유지하는 데 기여합니다.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생성한 PPT를 표준 PPTX 형식으로 직접 변환하는 기능은 실용적인 가치를 제공합니다.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이론 설명보다는 실제 적용 가능한 단계별 가이드에 중점을 둡니다.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도구를 활용하여 디자인 전문 지식이 없는 사용자도 고품질의 프레젠테이션을 만들 수 있습니다.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프레젠테이션 도구는 기업 및 기관의 교육 및 업무 효율성 증대에 기여할 수 있습니다.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https://www.youtube.com/watch?v=Zn87ISakO8Y | video_id: Zn87ISakO8Y | generated: 2026-07-09T04:48:25Z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리서치 브리핑, 프로젝트 업데이트 등 DreamLabs의 정기적인 내부 발표 자료 제작 자동화에 Claude AI 활용 가능성을 탐색합니다.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클라이언트 제안서 및 외부 발표 자료의 초안을 Claude AI로 신속하게 생성하여 기획 및 디자인 시간을 단축합니다.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브랜드 가이드라인을 Claude AI에 학습시켜 일관된 디자인 시스템을 구축하고 모든 발표 자료에 적용하는 방안을 연구합니다.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프레젠테이션 도구의 도입을 통해 DreamLabs 팀원들의 문서 작업 생산성을 향상시키기 위한 교육 프로그램을 기획합니다.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AI의 PPTX 변환 기능을 활용하여 기존 워크플로우에 AI를 원활하게 통합하는 방법을 모색합니다.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https://www.youtube.com/watch?v=Zn87ISakO8Y | video_id: Zn87ISakO8Y | generated: 2026-07-09T04:48:25Z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AI의 "디자인 시스템 만들기" 기능이 구체적으로 어떤 방식으로 작동하며, 얼마나 유연하게 커스터마이징 가능한지 실제 시연을 통해 확인해야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AI가 생성한 PPT의 디자인 품질, 내용의 정확성, 그리고 PPTX 변환 시 원본과의 일치율을 실제 결과물로 검증해야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"클로드 최신 기능"이 현재 DreamLabs에서 접근 가능한 Claude 버전(예: Claude 3 Opus, Sonnet, Haiku 등)에서 동일하게 제공되는지 확인이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제공되는 "무료 자료"의 내용과 활용 가치를 파악하고, DreamLabs 내부 자료로 활용 가능성을 검토해야 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PPT 제작 및 변환 과정에서 발생할 수 있는 잠재적 문제점(예: 복잡한 레이아웃, 특정 차트/그래프 지원 여부)에 대한 심층적인 분석이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https://www.youtube.com/watch?v=Zn87ISakO8Y | video_id: Zn87ISakO8Y | generated: 2026-07-09T04:48:25Z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AI로 PPT 만든다면? 클로드가 정답입니다ㅣ실전 예제 그대로 따라하세요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이동훈의 루트AI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Zn87ISakO8Y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https://www.youtube.com/watch?v=Zn87ISakO8Y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2026-07-09T04:48:25Z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https://www.youtube.com/watch?v=Zn87ISakO8Y | video_id: Zn87ISakO8Y | generated: 2026-07-09T04:48:25Z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AI로 PPT 만든다면? 클로드가 정답입니다ㅣ실전 예제 그대로 따라하세요</dc:title>
  <dc:subject>YouTube information summary</dc:subject>
  <dc:creator>DreamLabs Collector</dc:creator>
  <cp:lastModifiedBy>DreamLabs Collector</cp:lastModifiedBy>
  <cp:revision>1</cp:revision>
  <dcterms:created xsi:type="dcterms:W3CDTF">2026-07-09T04:48:26Z</dcterms:created>
  <dcterms:modified xsi:type="dcterms:W3CDTF">2026-07-09T04:48:26Z</dcterms:modified>
</cp:coreProperties>
</file>