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클로드와 힉스필드가 에프터이펙트 자동화를 만든다!</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AI 모델 클로드(Claude)와 영상 자동화 도구 힉스필드(Higgsfield)를 활용하여 어도비 에프터이펙트(After Effects) 작업 과정을 자동화하는 방법을 시연합니다. 힉스필드의 에펙 플러그인과 MCP 기능을 클로드와 연동하여, 클로드에 특정 '스킬'을 부여함으로써 복잡한 모션 그래픽 및 영상 제작 작업을 AI가 주도적으로 수행하게 합니다. 특히, 클로드용 영화 제작 및 모션 그래픽 스킬을 다운로드하거나 직접 제작하여 에펙 작업을 시작하고, AI가 자동으로 생성한 결과물을 검토하는 전반적인 워크플로우를 보여줍니다. 이 기술은 영상 제작의 효율성을 크게 높여 광고 및 콘텐츠 제작 분야에 혁신적인 변화를 가져올 잠재력을 가집니다. (트랜스크립트 부재로 인한 메타데이터 기반 추론)</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AI각효과</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ZsS7ULEcMSI</a:t>
            </a:r>
            <a:endParaRPr lang="en-US" sz="1050" dirty="0"/>
          </a:p>
        </p:txBody>
      </p:sp>
      <p:pic>
        <p:nvPicPr>
          <p:cNvPr id="13" name="Image 0" descr="assets/generated/videos/ZsS7ULEcMSI/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https://www.youtube.com/watch?v=ZsS7ULEcMSI | video_id: ZsS7ULEcMSI | generated: 2026-07-28T15:51:46Z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AI 모델 클로드(Claude)와 영상 자동화 도구 힉스필드(Higgsfield)를 활용하여 어도비 에프터이펙트(After Effects) 작업 과정을 자동화하는 방법을 시연합니다. 힉스필드의 에펙 플러그인과 MCP 기능을 클로드와 연동하여, 클로드에 특정 '스킬'을 부여함으로써 복잡한 모션 그래픽 및 영상 제작 작업을 AI가 주도적으로 수행하게 합니다. 특히, 클로드용 영화 제작 및 모션 그래픽 스킬을 다운로드하거나 직접 제작하여 에펙 작업을 시작하고, AI가 자동으로 생성한 결과물을 검토하는 전반적인 워크플로우를 보여줍니다. 이 기술은 영상 제작의 효율성을 크게 높여 광고 및 콘텐츠 제작 분야에 혁신적인 변화를 가져올 잠재력을 가집니다. (트랜스크립트 부재로 인한 메타데이터 기반 추론)</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https://www.youtube.com/watch?v=ZsS7ULEcMSI | video_id: ZsS7ULEcMSI | generated: 2026-07-28T15:51:46Z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인트로 및 힉스필드 업그레이드 소개</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힉스필드 에프터이펙트 플러그인 다운로드 및 설치</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힉스필드 MCP와 클로드 연동 설정</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클로드용 영화 제작 스킬 다운로드 및 모션 그래픽 스킬 제작</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클로드를 활용한 에프터이펙트 작업 시작 및 자동 생성 결과물 검토</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에프터이펙트 작업 마무리 및 최종 영상 확인</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https://www.youtube.com/watch?v=ZsS7ULEcMSI | video_id: ZsS7ULEcMSI | generated: 2026-07-28T15:51:46Z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영상 자동화**: 클로드와 힉스필드를 통해 에프터이펙트 작업의 상당 부분을 AI가 자동 처리.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**힉스필드 MCP**: 클로드와 에프터이펙트를 연결하는 핵심 인터페이스 또는 제어 패널 역할.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**클로드 '스킬'**: 특정 작업을 수행하도록 클로드에 부여되는 맞춤형 기능 또는 지시 세트.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**워크플로우 효율성**: AI를 활용하여 영상 제작 시간을 단축하고 반복 작업을 줄이는 방법 제시. (메타데이터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**커스터마이징 가능성**: 클로드용 스킬을 직접 제작하여 특정 요구사항에 맞춰 자동화 구현. (메타데이터 기반 추론)</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**광고/콘텐츠 제작 혁신**: AI를 통한 영상 제작 자동화가 광고 및 다양한 콘텐츠 분야에 미칠 영향. (메타데이터 기반 추론)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https://www.youtube.com/watch?v=ZsS7ULEcMSI | video_id: ZsS7ULEcMSI | generated: 2026-07-28T15:51:46Z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**마케팅/홍보 영상 제작**: DreamLabs의 제품 및 서비스 홍보 영상, 광고 콘텐츠 제작 시 AI 자동화 도입으로 제작 시간 및 비용 절감.</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교육/브리핑 자료**: 사내 교육 영상, 기술 브리핑 자료 등 정형화된 영상 콘텐츠 제작에 활용하여 효율성 증대.</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**콘텐츠 프로토타이핑**: 다양한 영상 아이디어를 빠르게 시각화하고 테스트하는 데 AI 자동화 기능을 활용하여 기획 단계를 가속화.</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**개인화된 콘텐츠 생성**: 특정 사용자 그룹을 위한 맞춤형 영상 콘텐츠를 대량으로 자동 생성하는 방안 연구.</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 기반 워크플로우 연구**: 클로드 '스킬'과 같은 AI 에이전트 기능을 활용한 복합적인 디자인/개발 워크플로우 구축 가능성 탐색.</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https://www.youtube.com/watch?v=ZsS7ULEcMSI | video_id: ZsS7ULEcMSI | generated: 2026-07-28T15:51:46Z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**힉스필드 MCP의 정확한 기능 및 역할**: 클로드와의 연동 방식, 제어 범위, 실제 자동화 수준에 대한 상세 확인 필요. (트랜스크립트 부재로 인한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**클로드 '스킬'의 구현 방식 및 성능**: 스킬 제작의 난이도, 지원하는 에프터이펙트 기능 범위, 실제 작업 결과물의 품질 검증. (트랜스크립트 부재로 인한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**자동화된 에프터이펙트 작업의 복잡성 및 유연성**: AI가 처리할 수 있는 모션 그래픽 및 영상 효과의 수준, 커스터마이징의 용이성. (트랜스크립트 부재로 인한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**힉스필드 플러그인의 안정성 및 호환성**: 에프터이펙트 버전별 호환성, 시스템 요구사항, 실제 사용 시 발생할 수 있는 문제점. (트랜스크립트 부재로 인한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**실제 제작 시간 및 비용 절감 효과**: 데모 영상에서 제시된 효율성 증대 주장의 객관적인 데이터 및 사례 확인. (트랜스크립트 부재로 인한 추론)</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https://www.youtube.com/watch?v=ZsS7ULEcMSI | video_id: ZsS7ULEcMSI | generated: 2026-07-28T15:51:46Z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클로드와 힉스필드가 에프터이펙트 자동화를 만든다!</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AI각효과</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ZsS7ULEcMSI</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https://www.youtube.com/watch?v=ZsS7ULEcMSI</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PLezuKYaDh4Rs</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2026-07-28T15:51:46Z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https://www.youtube.com/watch?v=ZsS7ULEcMSI | video_id: ZsS7ULEcMSI | generated: 2026-07-28T15:51:46Z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클로드와 힉스필드가 에프터이펙트 자동화를 만든다!</dc:title>
  <dc:subject>YouTube information summary</dc:subject>
  <dc:creator>DreamLabs Collector</dc:creator>
  <cp:lastModifiedBy>DreamLabs Collector</cp:lastModifiedBy>
  <cp:revision>1</cp:revision>
  <dcterms:created xsi:type="dcterms:W3CDTF">2026-07-28T15:51:46Z</dcterms:created>
  <dcterms:modified xsi:type="dcterms:W3CDTF">2026-07-28T15:51:46Z</dcterms:modified>
</cp:coreProperties>
</file>