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0원으로 시작하는 AI 1인 기업 | EP.3 절대 배신하지 않는 AI 직원 만들기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'CONNECT AI LAB'에서 제공하는 무료 AI 1인 기업 OS '커넥트 AI'를 활용하여, 월급이나 휴가가 필요 없는 'AI 직원'을 만드는 방법을 상세히 안내합니다. 로컬 AI 모델(Gemma 2B)에 책 한 권 분량의 지식을 주입하는 과정부터, 구글 콜랩 무료 GPU를 이용한 파인튜닝까지 전 과정을 0원으로 진행하는 방법을 보여줍니다. 이를 통해 AI 직원에게 특정 분야의 전문 지식을 학습시켜 업무 효율성을 극대화하는 실질적인 방안을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CONNECT AI LAB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aIxgpOTxwwQ</a:t>
            </a:r>
            <a:endParaRPr lang="en-US" sz="1050" dirty="0"/>
          </a:p>
        </p:txBody>
      </p:sp>
      <p:pic>
        <p:nvPicPr>
          <p:cNvPr id="13" name="Image 0" descr="assets/generated/videos/aIxgpOTxwwQ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'CONNECT AI LAB'에서 제공하는 무료 AI 1인 기업 OS '커넥트 AI'를 활용하여, 월급이나 휴가가 필요 없는 'AI 직원'을 만드는 방법을 상세히 안내합니다. 로컬 AI 모델(Gemma 2B)에 책 한 권 분량의 지식을 주입하는 과정부터, 구글 콜랩 무료 GPU를 이용한 파인튜닝까지 전 과정을 0원으로 진행하는 방법을 보여줍니다. 이를 통해 AI 직원에게 특정 분야의 전문 지식을 학습시켜 업무 효율성을 극대화하는 실질적인 방안을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오늘 만들 것 소개: AI 직원 두뇌 학습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학습의 필요성 및 AI 직원 개념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커넥트 AI 다운로드 및 로컬 AI 모델(Gemma 2B) 설정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지식 주입(RAG) 및 파인튜닝(SFT) 개념과 과정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허깅페이스, 깃허브 연동 및 데이터셋 준비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구글 콜랩 무료 GPU를 이용한 SFT 파인튜닝 실습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직원은 월급, 휴가 없이 24시간 작동하는 이상적인 직원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AI 모델을 활용하면 비용 없이 AI 직원을 구축할 수 있음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RAG는 AI의 단기 기억, SFT는 장기 기억을 강화하는 기술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허깅페이스는 AI 모델과 데이터셋을 공유하는 허브 역할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깃허브는 코드 및 지식 저장소로 활용 가능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GPU 학습을 통해 AI 모델 성능을 직접 향상시킬 수 있음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AI 모델 학습 및 성능 개선을 위한 파인튜닝 방법론 적용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자체 개발 AI 서비스에 맞춤형 지식 주입(RAG) 및 모델 학습(SFT) 적용하여 전문성 강화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리소스(로컬 AI, 구글 콜랩)를 활용한 AI 개발 비용 절감 방안 연구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직원 개념을 활용한 내부 업무 자동화 및 효율성 증대 방안 모색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허깅페이스, 깃허브 등 오픈소스 플랫폼 활용 전략 수립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커넥트 AI OS의 실제 무료 사용 범위 및 기능 제한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2B 모델의 로컬 구동 성능 및 요구 사양 검증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구글 콜랩 무료 GPU 사용 시 실제 학습 가능 시간 및 제약 조건 확인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RAG 및 SFT 적용 시 학습 데이터의 품질과 양에 따른 성능 변화 추이 분석 필요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허깅페이스 및 깃허브 연동 과정의 안정성 및 보안 관련 추가 정보 확인 필요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0원으로 시작하는 AI 1인 기업 | EP.3 절대 배신하지 않는 AI 직원 만들기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CONNECT AI LAB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aIxgpOTxwwQ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https://www.youtube.com/watch?v=aIxgpOTxwwQ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2026-06-13T15:48:10Z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https://www.youtube.com/watch?v=aIxgpOTxwwQ | video_id: aIxgpOTxwwQ | generated: 2026-06-13T15:48:10Z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0원으로 시작하는 AI 1인 기업 | EP.3 절대 배신하지 않는 AI 직원 만들기</dc:title>
  <dc:subject>YouTube information summary</dc:subject>
  <dc:creator>DreamLabs Collector</dc:creator>
  <cp:lastModifiedBy>DreamLabs Collector</cp:lastModifiedBy>
  <cp:revision>1</cp:revision>
  <dcterms:created xsi:type="dcterms:W3CDTF">2026-06-13T15:48:11Z</dcterms:created>
  <dcterms:modified xsi:type="dcterms:W3CDTF">2026-06-13T15:48:11Z</dcterms:modified>
</cp:coreProperties>
</file>