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NEW NotebookLM AI Agent!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NotebookLM이 Gemini 3.5 통합 및 자체 클라우드 컴퓨터 기능을 탑재하여 강력한 AI 리서치 도구로 진화했습니다. 이제 사용자는 파일을 업로드할 필요 없이 단일 프롬프트만으로 전문적인 슬라이드덱, 보고서, 스프레드시트 등 실제 파일을 생성할 수 있습니다. 이 업데이트는 복잡한 비즈니스 작업을 자동화하고, 소스 자료를 자동으로 찾아주며, 궁극적으로 AI 분석가로서의 역할을 수행할 수 있게 합니다. 새로운 기능은 보안 클라우드 컴퓨터를 통해 안전하게 작동하며, 복잡한 데이터 분석 및 리서치 과정을 혁신적으로 간소화할 것으로 기대됩니다.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Julian Goldie SEO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aXJPAlMEOjI</a:t>
            </a:r>
            <a:endParaRPr lang="en-US" sz="1050" dirty="0"/>
          </a:p>
        </p:txBody>
      </p:sp>
      <p:pic>
        <p:nvPicPr>
          <p:cNvPr id="13" name="Image 0" descr="assets/generated/videos/aXJPAlMEOjI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https://www.youtube.com/watch?v=aXJPAlMEOjI | video_id: aXJPAlMEOjI | generated: 2026-06-11T16:29:44Z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NotebookLM이 Gemini 3.5 통합 및 자체 클라우드 컴퓨터 기능을 탑재하여 강력한 AI 리서치 도구로 진화했습니다. 이제 사용자는 파일을 업로드할 필요 없이 단일 프롬프트만으로 전문적인 슬라이드덱, 보고서, 스프레드시트 등 실제 파일을 생성할 수 있습니다. 이 업데이트는 복잡한 비즈니스 작업을 자동화하고, 소스 자료를 자동으로 찾아주며, 궁극적으로 AI 분석가로서의 역할을 수행할 수 있게 합니다. 새로운 기능은 보안 클라우드 컴퓨터를 통해 안전하게 작동하며, 복잡한 데이터 분석 및 리서치 과정을 혁신적으로 간소화할 것으로 기대됩니다.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https://www.youtube.com/watch?v=aXJPAlMEOjI | video_id: aXJPAlMEOjI | generated: 2026-06-11T16:29:44Z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인트로 (00:00)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Gemini 3.5 및 새로운 AI 브레인 소개 (01:07)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내장된 보안 클라우드 컴퓨터 설명 (01:47)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제로-업로드 리서치 및 프롬프팅 시연 (02:32)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파일 생성 기능 (PDF, Excel, PPT) (03:23)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 소스 찾기 기능 (04:59)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https://www.youtube.com/watch?v=aXJPAlMEOjI | video_id: aXJPAlMEOjI | generated: 2026-06-11T16:29:44Z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NotebookLM의 Gemini 3.5 통합으로 AI 역량 강화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파일 업로드 불필요: 클라우드 기반의 제로-업로드 리서치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 파일 생성: 프롬프트 기반 PDF, Excel, PPT 결과물 도출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 소스 탐색 기능으로 리서치 효율 증대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 클라우드 컴퓨터 내장으로 안전한 작업 환경 제공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분석가 역할 수행: 복잡한 비즈니스 과제 자동화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https://www.youtube.com/watch?v=aXJPAlMEOjI | video_id: aXJPAlMEOjI | generated: 2026-06-11T16:29:44Z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보고서 및 프레젠테이션 자료 자동 생성: 회의록, 시장 분석 보고서, 분기별 성과 보고서 등을 신속하게 작성하여 의사결정 속도 향상.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경쟁사 분석 및 트렌드 리서치 자동화: 관련 자료를 자동으로 수집하고 분석하여 최신 시장 동향 및 경쟁사 전략 파악에 활용.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신규 프로젝트 제안서 및 사업 계획 초안 작성: 아이디어 구체화 단계에서 필요한 기초 자료 조사 및 문서 초안 작성을 자동화하여 초기 기획 단계 효율 증대.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https://www.youtube.com/watch?v=aXJPAlMEOjI | video_id: aXJPAlMEOjI | generated: 2026-06-11T16:29:44Z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Gemini 3.5 통합의 구체적인 성능 향상 지표 (예: 처리 속도, 정확도 개선율).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내장된 클라우드 컴퓨터의 보안 수준 및 데이터 처리 방식에 대한 상세 정보.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 소스 찾기 기능의 신뢰성 및 결과물의 출처 검증 절차.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파일 생성 시 결과물의 품질 및 편집 가능성.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AI 코스 및 커뮤니티 제공의 실제 내용 및 가치.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SEO 전략 세션의 구체적인 제공 내용 및 효과.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https://www.youtube.com/watch?v=aXJPAlMEOjI | video_id: aXJPAlMEOjI | generated: 2026-06-11T16:29:44Z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NEW NotebookLM AI Agent!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Julian Goldie SEO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aXJPAlMEOjI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https://www.youtube.com/watch?v=aXJPAlMEOjI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2026-06-11T16:29:44Z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https://www.youtube.com/watch?v=aXJPAlMEOjI | video_id: aXJPAlMEOjI | generated: 2026-06-11T16:29:44Z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NotebookLM AI Agent!</dc:title>
  <dc:subject>YouTube information summary</dc:subject>
  <dc:creator>DreamLabs Collector</dc:creator>
  <cp:lastModifiedBy>DreamLabs Collector</cp:lastModifiedBy>
  <cp:revision>1</cp:revision>
  <dcterms:created xsi:type="dcterms:W3CDTF">2026-06-11T16:29:44Z</dcterms:created>
  <dcterms:modified xsi:type="dcterms:W3CDTF">2026-06-11T16:29:44Z</dcterms:modified>
</cp:coreProperties>
</file>