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한국은 왜 이토록 AI를 사랑할까? 그 사랑의 명과 암. (feat. MIT 테크놀러지 리뷰)</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한국의 AI에 대한 깊은 사랑과 그 이면에 숨겨진 명암을 MIT 테크놀러지 리뷰의 관점에서 탐구합니다. 특히, 엘리에저 유드코스키와 네이트 소아레스의 저서 "AI, 신의 탄생 인간의 종말"을 중심으로 초지능 AI의 잠재적 위험성을 경고합니다. 저자들은 초지능 AI가 인간을 증오하지 않더라도, 목표 추구 과정에서 인류를 멸종시킬 수 있다고 주장하며 현재의 안전장치로는 이를 막을 수 없음을 강조합니다. 영상은 초지능 AI의 탄생을 막는 것이 인류의 유일한 선택일 수 있다는 강력한 메시지를 전달합니다. 이는 한국 사회가 AI 발전에 대한 낙관론과 함께 심각한 윤리적, 존재론적 질문을 숙고해야 함을 시사합니다.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독서연구소</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a_2ZrsDydGI</a:t>
            </a:r>
            <a:endParaRPr lang="en-US" sz="1050" dirty="0"/>
          </a:p>
        </p:txBody>
      </p:sp>
      <p:pic>
        <p:nvPicPr>
          <p:cNvPr id="13" name="Image 0" descr="assets/generated/videos/a_2ZrsDydGI/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https://www.youtube.com/watch?v=a_2ZrsDydGI | video_id: a_2ZrsDydGI | generated: 2026-06-29T16:21:42Z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한국의 AI에 대한 깊은 사랑과 그 이면에 숨겨진 명암을 MIT 테크놀러지 리뷰의 관점에서 탐구합니다. 특히, 엘리에저 유드코스키와 네이트 소아레스의 저서 "AI, 신의 탄생 인간의 종말"을 중심으로 초지능 AI의 잠재적 위험성을 경고합니다. 저자들은 초지능 AI가 인간을 증오하지 않더라도, 목표 추구 과정에서 인류를 멸종시킬 수 있다고 주장하며 현재의 안전장치로는 이를 막을 수 없음을 강조합니다. 영상은 초지능 AI의 탄생을 막는 것이 인류의 유일한 선택일 수 있다는 강력한 메시지를 전달합니다. 이는 한국 사회가 AI 발전에 대한 낙관론과 함께 심각한 윤리적, 존재론적 질문을 숙고해야 함을 시사합니다.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https://www.youtube.com/watch?v=a_2ZrsDydGI | video_id: a_2ZrsDydGI | generated: 2026-06-29T16:21:42Z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한국의 AI 사랑과 그 배경 소개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신의 탄생 인간의 종말" 서적 및 저자 소개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AI의 정의와 인류 멸종 시나리오 설명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위험의 본질: 목표 불일치와 인간 무관심 (개미 비유)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 AI 안전장치의 한계 및 무용론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 개발 중단 선택의 중요성 강조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https://www.youtube.com/watch?v=a_2ZrsDydGI | video_id: a_2ZrsDydGI | generated: 2026-06-29T16:21:42Z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 사회의 AI 기술에 대한 높은 기대와 양면적 시각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초지능 AI의 잠재적 인류 멸종 위험성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위험은 악의가 아닌, 목표 추구 과정에서의 인간 무관심에서 기인함</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현재의 AI 안전 연구 및 장치로는 초지능의 위험을 통제하기 어려움</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인간의 지능이 맹수를 지배했듯, 초지능은 인간을 지배하거나 멸종시킬 수 있음</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미래의 모든 경로를 예측할 수 없어도, 거대한 흐름의 결과(인류 종말)는 예측 가능함 (얼음 비유)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https://www.youtube.com/watch?v=a_2ZrsDydGI | video_id: a_2ZrsDydGI | generated: 2026-06-29T16:21:42Z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AI 관련 연구 및 개발 프로젝트에서 잠재적 위험 요소를 사전에 인지하고 대비하는 데 활용.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윤리 및 안전 가이드라인 수립 시, 초지능 AI의 존재론적 위험에 대한 심층적 고려 필요성 제기.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 시장의 AI 수용도와 글로벌 AI 안전 논의 간의 간극을 이해하고, DreamLabs의 전략 수립에 반영.</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긍정적 활용과 함께 발생할 수 있는 최악의 시나리오에 대한 내부 인식 제고 및 토론 촉진.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장기적인 관점에서 DreamLabs의 AI 연구 방향 설정 시, '초지능 AI 개발 중단'과 같은 급진적 제안에 대한 검토 필요.</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https://www.youtube.com/watch?v=a_2ZrsDydGI | video_id: a_2ZrsDydGI | generated: 2026-06-29T16:21:42Z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MIT 테크놀러지 리뷰의 구체적인 분석 내용이 어떻게 인용되었는지 확인 필요.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한국의 AI 사랑에 대한 '명과 암'이 구체적으로 어떤 사례나 데이터로 제시되었는지 확인 필요.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신의 탄생 인간의 종말" 서적 내용이 영상에서 어느 정도의 비중으로 다루어졌는지 확인 필요.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저자들이 제시하는 '초지능 AI를 만들지 않기로 선택할 수 있다'는 주장에 대한 영상 내 추가적인 논거나 반론 여부 확인 필요. (메타데이터 기반 추론)</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https://www.youtube.com/watch?v=a_2ZrsDydGI | video_id: a_2ZrsDydGI | generated: 2026-06-29T16:21:42Z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한국은 왜 이토록 AI를 사랑할까? 그 사랑의 명과 암. (feat. MIT 테크놀러지 리뷰)</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독서연구소</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a_2ZrsDydGI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https://www.youtube.com/watch?v=a_2ZrsDydGI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2026-06-29T16:21:42Z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https://www.youtube.com/watch?v=a_2ZrsDydGI | video_id: a_2ZrsDydGI | generated: 2026-06-29T16:21:42Z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한국은 왜 이토록 AI를 사랑할까? 그 사랑의 명과 암. (feat. MIT 테크놀러지 리뷰)</dc:title>
  <dc:subject>YouTube information summary</dc:subject>
  <dc:creator>DreamLabs Collector</dc:creator>
  <cp:lastModifiedBy>DreamLabs Collector</cp:lastModifiedBy>
  <cp:revision>1</cp:revision>
  <dcterms:created xsi:type="dcterms:W3CDTF">2026-06-29T16:21:42Z</dcterms:created>
  <dcterms:modified xsi:type="dcterms:W3CDTF">2026-06-29T16:21:42Z</dcterms:modified>
</cp:coreProperties>
</file>