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이게 무료? 5분만에 내 목소리 복제해서 영상 자동화하기 | 클로드코드 + 보이스박스 + 하이퍼프레임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Code를 활용하여 음성 복제 도구인 VoiceBox와 영상 생성 도구인 HyperFrames를 통해 5분 만에 AI 기반 영상 자동화 워크플로우를 구축하는 방법을 소개합니다. 별도의 녹음이나 코딩 없이, 30초~1분 분량의 목소리 샘플만으로 개인 목소리를 복제하고, "이런 영상 만들어줘"라는 명령으로 영상을 생성할 수 있습니다. 오픈소스 도구들을 활용하여 개인화된 영상 콘텐츠 제작의 가능성을 보여주며, 궁극적으로는 AI 도구 활용 능력보다 콘텐츠 디렉터의 안목이 중요함을 강조합니다.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에딭초이 | 콘텐츠 빌더•AI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aaiEg5ZniyQ</a:t>
            </a:r>
            <a:endParaRPr lang="en-US" sz="1050" dirty="0"/>
          </a:p>
        </p:txBody>
      </p:sp>
      <p:pic>
        <p:nvPicPr>
          <p:cNvPr id="13" name="Image 0" descr="assets/generated/videos/aaiEg5ZniyQ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https://www.youtube.com/watch?v=aaiEg5ZniyQ | video_id: aaiEg5ZniyQ | generated: 2026-06-05T06:38:06Z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Code를 활용하여 음성 복제 도구인 VoiceBox와 영상 생성 도구인 HyperFrames를 통해 5분 만에 AI 기반 영상 자동화 워크플로우를 구축하는 방법을 소개합니다. 별도의 녹음이나 코딩 없이, 30초~1분 분량의 목소리 샘플만으로 개인 목소리를 복제하고, "이런 영상 만들어줘"라는 명령으로 영상을 생성할 수 있습니다. 오픈소스 도구들을 활용하여 개인화된 영상 콘텐츠 제작의 가능성을 보여주며, 궁극적으로는 AI 도구 활용 능력보다 콘텐츠 디렉터의 안목이 중요함을 강조합니다.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https://www.youtube.com/watch?v=aaiEg5ZniyQ | video_id: aaiEg5ZniyQ | generated: 2026-06-05T06:38:06Z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만든 영상 소개 및 놀라움 표현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오늘의 워크플로우 개요 (2단계)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VoiceBox 및 HyperFrames 도구 소개 및 기능 설명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Code를 이용한 도구 설치 과정 시연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영상 제작 결과물 시연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솔직 후기 (한국어 한계, 윤리적 고려사항 포함)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https://www.youtube.com/watch?v=aaiEg5ZniyQ | video_id: aaiEg5ZniyQ | generated: 2026-06-05T06:38:06Z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영상 자동화 워크플로우 구축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 맞춤형 음성 복제 (VoiceBox)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활용한 영상 콘텐츠 생성 (HyperFrames)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Code를 통한 오픈소스 도구의 쉬운 접근성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프라이버시를 고려한 로컬 기반 음성 복제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상업적으로 활용 가능한 무료 AI 영상 도구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https://www.youtube.com/watch?v=aaiEg5ZniyQ | video_id: aaiEg5ZniyQ | generated: 2026-06-05T06:38:06Z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개인화된 교육 콘텐츠 제작: 특정 분야 전문가의 목소리를 복제하여 맞춤형 강의 영상 제작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마케팅 및 홍보 영상 자동화: 제품 설명, 프로모션 영상 등을 AI로 신속하게 제작하여 효율 증대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가상 인플루언서 및 캐릭터 콘텐츠 개발: 고유한 목소리와 외형을 가진 AI 캐릭터를 활용한 콘텐츠 생성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커뮤니케이션 자료 제작: 회의록 요약, 사내 공지 등을 AI 음성 및 영상으로 제작하여 정보 전달 효율화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스토리텔링 실험: 다양한 시나리오에 맞춰 자동으로 생성되는 영상 콘텐츠를 통한 새로운 스토리텔링 방식 탐구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https://www.youtube.com/watch?v=aaiEg5ZniyQ | video_id: aaiEg5ZniyQ | generated: 2026-06-05T06:38:06Z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VoiceBox의 정확한 GitHub 리포지토리 주소 확인 필요 (메타데이터에 '[정확한 repo 본인이 입력]'으로 표기됨)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HyperFrames의 상업용 무료 라이선스 세부 조건 확인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한국어 음성 생성 시 발생할 수 있는 구체적인 한계점 및 품질 수준 확인 필요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Code의 무료 구독 범위 및 기능 제한 사항 확인 필요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https://www.youtube.com/watch?v=aaiEg5ZniyQ | video_id: aaiEg5ZniyQ | generated: 2026-06-05T06:38:06Z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이게 무료? 5분만에 내 목소리 복제해서 영상 자동화하기 | 클로드코드 + 보이스박스 + 하이퍼프레임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에딭초이 | 콘텐츠 빌더•AI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aaiEg5ZniyQ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https://www.youtube.com/watch?v=aaiEg5ZniyQ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2026-06-05T06:38:06Z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https://www.youtube.com/watch?v=aaiEg5ZniyQ | video_id: aaiEg5ZniyQ | generated: 2026-06-05T06:38:06Z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이게 무료? 5분만에 내 목소리 복제해서 영상 자동화하기 | 클로드코드 + 보이스박스 + 하이퍼프레임</dc:title>
  <dc:subject>YouTube information summary</dc:subject>
  <dc:creator>DreamLabs Collector</dc:creator>
  <cp:lastModifiedBy>DreamLabs Collector</cp:lastModifiedBy>
  <cp:revision>1</cp:revision>
  <dcterms:created xsi:type="dcterms:W3CDTF">2026-06-05T06:38:06Z</dcterms:created>
  <dcterms:modified xsi:type="dcterms:W3CDTF">2026-06-05T06:38:06Z</dcterms:modified>
</cp:coreProperties>
</file>