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Anthropic이 직접 써보고 공개한 ‘AI와 팀으로 일하는 법’ 4가지 원칙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Anthropic은 'Claude Tag' 출시와 함께 AI 활용 패러다임이 개인 작업에서 '멀티플레이어' 팀 협업으로 전환되고 있음을 강조합니다. 이 영상은 Anthropic이 수개월간 직접 AI 에이전트와 협업하며 도출한 4가지 핵심 원칙을 소개합니다. 이 원칙들은 공개적인 작업 환경 조성, 명확한 역할 및 도구 부여, 인간이 설정하는 '북극성' 목표, 그리고 점진적인 신뢰 구축을 중심으로 합니다. 궁극적으로 AI와의 효과적인 팀워크는 새로운 기술적 접근보다는 좋은 팀이 갖춰야 할 기본적인 협업 역량에 달려있다는 점을 시사합니다. 이 내용은 개발자뿐만 아니라 비개발자에게도 동일하게 적용됩니다.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AgentOS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c-i9SSvByTY</a:t>
            </a:r>
            <a:endParaRPr lang="en-US" sz="1050" dirty="0"/>
          </a:p>
        </p:txBody>
      </p:sp>
      <p:pic>
        <p:nvPicPr>
          <p:cNvPr id="13" name="Image 0" descr="assets/generated/videos/c-i9SSvByT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Anthropic은 'Claude Tag' 출시와 함께 AI 활용 패러다임이 개인 작업에서 '멀티플레이어' 팀 협업으로 전환되고 있음을 강조합니다. 이 영상은 Anthropic이 수개월간 직접 AI 에이전트와 협업하며 도출한 4가지 핵심 원칙을 소개합니다. 이 원칙들은 공개적인 작업 환경 조성, 명확한 역할 및 도구 부여, 인간이 설정하는 '북극성' 목표, 그리고 점진적인 신뢰 구축을 중심으로 합니다. 궁극적으로 AI와의 효과적인 팀워크는 새로운 기술적 접근보다는 좋은 팀이 갖춰야 할 기본적인 협업 역량에 달려있다는 점을 시사합니다. 이 내용은 개발자뿐만 아니라 비개발자에게도 동일하게 적용됩니다.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혼자 쓰던 AI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0:34 멀티플레이어 에이전트란?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1:22 원칙1 — 공개적으로 일하라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2:05 원칙2 — 역할과 도구를 정해라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3:20 원칙3 — 북극성을 세워라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4:02 원칙4 — 신뢰는 시간을 두고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활용 패러다임의 변화: 개인 중심에서 팀 기반의 인간-AI 협업으로 전환.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Anthropic의 'Claude Tag'는 멀티플레이어 AI 에이전트 협업 환경을 지원하는 핵심 기술 (메타데이터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투명성과 정보 공유의 중요성: AI 에이전트가 접근할 수 있도록 모든 정보를 공개적으로 기록하고 공유해야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명확한 역할 정의와 도구 부여: AI 에이전트의 효율적인 작업을 위해 구체적인 역할과 필요한 도구를 명시해야 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 주도의 '북극성' 목표 설정: AI 에이전트가 자율적으로 목표에 기여하도록 큰 그림의 목표를 인간이 제시합니다.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점진적인 신뢰 구축: 작은 작업부터 위임하고 검증하는 과정을 통해 AI 에이전트에 대한 신뢰를 단계적으로 쌓아갑니다.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AI 프로젝트에 'Claude Tag'와 유사한 멀티플레이어 AI 에이전트 협업 프레임워크 도입 가능성을 검토합니다.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활용 시, 모든 관련 정보와 진행 상황을 공유하는 공개적인 워크스페이스 또는 지식 기반 시스템을 구축합니다.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에이전트(또는 AI 기반 기능)에 명확한 역할(예: 리서치 보조, 데이터 요약, 코드 초안 작성)을 부여하고 필요한 내부/외부 도구 연동을 정의합니다.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장기적인 연구 목표와 비전을 '북극성'으로 설정하여 AI 에이전트가 더 능동적이고 창의적인 제안을 하도록 유도합니다.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AI 에이전트 도입 및 기능 확장 시, 작은 태스크부터 위임하고 성능을 면밀히 검증하며 점진적으로 신뢰를 쌓는 프로세스를 확립합니다.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에이전트와의 효과적인 협업을 위한 내부 가이드라인 및 교육 프로그램을 개발하여 전 직원의 AI 활용 역량을 강화합니다.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Anthropic의 'Claude Tag'의 구체적인 기능, 현재 상용화 여부 및 접근 방식에 대한 상세 정보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Anthropic 블로그 원문(https://claude.com/blog/building-effective-human-agent-teams)을 통해 4가지 원칙의 상세 내용 및 실제 적용 사례 분석.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에이전트에게 '도구'를 부여하는 기술적 구현 방식과 그 효과에 대한 추가적인 기술 리서치.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'북극성' 설정이 AI 에이전트의 자율적 제안으로 이어지는 메커니즘에 대한 심층적인 연구 및 사례 수집.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인간-에이전트 팀 협업 시 발생할 수 있는 잠재적 윤리적 문제, 보안 취약점 및 책임 소재에 대한 검토.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해당 원칙들이 DreamLabs의 기존 협업 문화, 기술 스택 및 보안 정책과 얼마나 잘 통합될 수 있는지에 대한 내부 평가.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Anthropic이 직접 써보고 공개한 ‘AI와 팀으로 일하는 법’ 4가지 원칙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AgentOS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c-i9SSvByTY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https://www.youtube.com/watch?v=c-i9SSvByTY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2026-06-26T15:50:58Z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https://www.youtube.com/watch?v=c-i9SSvByTY | video_id: c-i9SSvByTY | generated: 2026-06-26T15:50:58Z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Anthropic이 직접 써보고 공개한 ‘AI와 팀으로 일하는 법’ 4가지 원칙</dc:title>
  <dc:subject>YouTube information summary</dc:subject>
  <dc:creator>DreamLabs Collector</dc:creator>
  <cp:lastModifiedBy>DreamLabs Collector</cp:lastModifiedBy>
  <cp:revision>1</cp:revision>
  <dcterms:created xsi:type="dcterms:W3CDTF">2026-06-26T15:50:58Z</dcterms:created>
  <dcterms:modified xsi:type="dcterms:W3CDTF">2026-06-26T15:50:58Z</dcterms:modified>
</cp:coreProperties>
</file>