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누구나 쉽게 10만 인스타 계정 전부 뜯어보는 방법 | 클로드 코드 + apify</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영상은 성공적인 인스타그램 콘텐츠를 '감'이 아닌 '구조적'으로 분석하는 방법을 제시합니다. 클로드(Claude) AI를 활용하여 콘텐츠의 후킹, 구성, 자막 등을 분해하고, Apify를 통해 필요한 데이터를 수집하는 과정을 시연합니다. 이러한 데이터 기반 벤치마킹은 분석 결과를 저장하고 고도화하여 콘텐츠 제작자의 실력을 향상시키는 데 중점을 둡니다. 또한, 이 분석 방법론은 유튜브나 틱톡 콘텐츠에도 동일하게 적용 가능하여, 다양한 플랫폼에서 효과적인 콘텐츠 전략을 수립하는 데 기여할 수 있습니다. 궁극적으로, 이 영상은 데이터 기반의 체계적인 접근을 통해 콘텐츠 벤치마킹의 효율성을 극대화하는 실용적인 가이드를 제공합니다.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에딭초이 | 콘텐츠 빌더•AI</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cc4kuhLqLqA</a:t>
            </a:r>
            <a:endParaRPr lang="en-US" sz="1050" dirty="0"/>
          </a:p>
        </p:txBody>
      </p:sp>
      <p:pic>
        <p:nvPicPr>
          <p:cNvPr id="13" name="Image 0" descr="assets/generated/videos/cc4kuhLqLqA/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https://www.youtube.com/watch?v=cc4kuhLqLqA | video_id: cc4kuhLqLqA | generated: 2026-06-05T06:17:34Z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영상은 성공적인 인스타그램 콘텐츠를 '감'이 아닌 '구조적'으로 분석하는 방법을 제시합니다. 클로드(Claude) AI를 활용하여 콘텐츠의 후킹, 구성, 자막 등을 분해하고, Apify를 통해 필요한 데이터를 수집하는 과정을 시연합니다. 이러한 데이터 기반 벤치마킹은 분석 결과를 저장하고 고도화하여 콘텐츠 제작자의 실력을 향상시키는 데 중점을 둡니다. 또한, 이 분석 방법론은 유튜브나 틱톡 콘텐츠에도 동일하게 적용 가능하여, 다양한 플랫폼에서 효과적인 콘텐츠 전략을 수립하는 데 기여할 수 있습니다. 궁극적으로, 이 영상은 데이터 기반의 체계적인 접근을 통해 콘텐츠 벤치마킹의 효율성을 극대화하는 실용적인 가이드를 제공합니다.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https://www.youtube.com/watch?v=cc4kuhLqLqA | video_id: cc4kuhLqLqA | generated: 2026-06-05T06:17:34Z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잘 되는 콘텐츠를 감이 아닌 '구조'로 분석하는 법 소개.</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클로드(Claude)를 활용한 인스타그램 콘텐츠 분해 실제 과정 시연.</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Apify를 이용한 인스타그램 데이터 수집 방법 설명.</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분석 데이터를 저장하고 고도화하는 전략 제시.</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유튜브, 틱톡 등 타 플랫폼 콘텐츠에 분석 방법 적용 방안.</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(추론) 결론 및 시청자 행동 유도 (좋아요, 구독, 댓글).</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https://www.youtube.com/watch?v=cc4kuhLqLqA | video_id: cc4kuhLqLqA | generated: 2026-06-05T06:17:34Z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데이터 기반 콘텐츠 벤치마킹: 주관적인 '감' 대신 객관적인 데이터와 구조 분석에 기반한 벤치마킹.</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활용 콘텐츠 분해: Claude AI를 통해 콘텐츠의 핵심 구성 요소를 체계적으로 해체.</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자동화된 데이터 수집: Apify와 같은 도구를 활용하여 대량의 소셜 미디어 데이터 효율적 확보.</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분석 결과의 재활용 및 고도화: 일회성 분석이 아닌 데이터 저장 및 지속적인 학습을 통한 실력 향상.</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크로스 플랫폼 적용 가능성: 인스타그램 외 유튜브, 틱톡 등 다양한 플랫폼 콘텐츠에도 분석 방법론 확장.</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콘텐츠 성공 요인 구조화: 후킹, 구성, 자막 등 성공적인 콘텐츠의 구체적인 요소를 식별하고 내재화.</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https://www.youtube.com/watch?v=cc4kuhLqLqA | video_id: cc4kuhLqLqA | generated: 2026-06-05T06:17:34Z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DreamLabs 소셜 미디어 콘텐츠 전략 수립 시, 경쟁사 및 성공 사례 콘텐츠를 AI 기반으로 구조 분석.</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Apify와 유사한 데이터 수집 도구를 활용하여 시장 트렌드 및 사용자 반응 데이터 확보 자동화.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콘텐츠 제작팀에 클로드(Claude) 활용법 교육 및 데이터 기반 벤치마킹 프로세스 도입.</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DreamLabs의 유튜브, 틱톡 등 다양한 채널 콘텐츠 기획 및 최적화에 본 분석 방법론 적용.</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AI를 활용한 콘텐츠 요소(예: 후킹 문구, 영상 구성 패턴) 자동 식별 및 추천 시스템 개발 가능성 탐색.</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데이터 분석을 통해 DreamLabs 브랜드 메시지 전달의 효과를 극대화할 수 있는 콘텐츠 포맷 연구.</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https://www.youtube.com/watch?v=cc4kuhLqLqA | video_id: cc4kuhLqLqA | generated: 2026-06-05T06:17:34Z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클로드(Claude Code)에 사용된 구체적인 프롬프트와 코드 예시.</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Apify를 통한 인스타그램 데이터 수집 시, 수집 가능한 데이터의 종류와 범위, 그리고 실제 설정 과정.</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클로드(Claude)가 콘텐츠의 '후킹', '구성', '자막' 등을 어떻게 구체적으로 분해하고 분석하는지 시연 내용.</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유튜브 및 틱톡 콘텐츠에 대한 분석 적용 시, 인스타그램과 다른 접근 방식이나 추가 고려사항.</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클로드(Claude Code) 및 Apify 사용에 필요한 비용, 기술적 요구사항, 또는 잠재적 제약 사항.</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제시하는 분석 결과의 신뢰도 및 실제 콘텐츠 제작에 적용했을 때의 효과에 대한 사례.</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https://www.youtube.com/watch?v=cc4kuhLqLqA | video_id: cc4kuhLqLqA | generated: 2026-06-05T06:17:34Z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누구나 쉽게 10만 인스타 계정 전부 뜯어보는 방법 | 클로드 코드 + apify</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에딭초이 | 콘텐츠 빌더•AI</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cc4kuhLqLqA</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https://www.youtube.com/watch?v=cc4kuhLqLqA</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2026-06-05T06:17:34Z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https://www.youtube.com/watch?v=cc4kuhLqLqA | video_id: cc4kuhLqLqA | generated: 2026-06-05T06:17:34Z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누구나 쉽게 10만 인스타 계정 전부 뜯어보는 방법 | 클로드 코드 + apify</dc:title>
  <dc:subject>YouTube information summary</dc:subject>
  <dc:creator>DreamLabs Collector</dc:creator>
  <cp:lastModifiedBy>DreamLabs Collector</cp:lastModifiedBy>
  <cp:revision>1</cp:revision>
  <dcterms:created xsi:type="dcterms:W3CDTF">2026-06-05T06:17:34Z</dcterms:created>
  <dcterms:modified xsi:type="dcterms:W3CDTF">2026-06-05T06:17:34Z</dcterms:modified>
</cp:coreProperties>
</file>