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1000억에 매각까지 했다는 미국 1인 기업가</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이 영상은 AI 기술이 1인 기업의 사업 규모를 어떻게 혁신적으로 확장시키는지 탐구합니다. 특히, 혼자 시작하여 6개월 만에 8천만 달러 규모로 매각된 Base44 사례를 통해 AI 기반 1인 사업의 잠재력을 강조합니다. 영상은 AI 트레이닝 전문가, 프랙셔널 전문가, 니치 미디어, 홈서비스 리드 생성, AI 광고 콘텐츠 스튜디오, 마이크로 SaaS, 버티컬 AI 자동화 등 미국에서 주목받는 7가지 1인 사업 아이디어를 소개합니다. 각 사업의 수요 증가 요인, 수익 모델, 그리고 한국 시장 적용 가능성에 대한 개요를 제공하며, AI를 활용한 창업을 고려하는 이들에게 실질적인 영감을 주고자 합니다. (트랜스크립트 부재로 메타데이터 기반 추론)</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비즈니스 헌터</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ccq4kx26ZxY</a:t>
            </a:r>
            <a:endParaRPr lang="en-US" sz="1050" dirty="0"/>
          </a:p>
        </p:txBody>
      </p:sp>
      <p:pic>
        <p:nvPicPr>
          <p:cNvPr id="13" name="Image 0" descr="assets/generated/videos/ccq4kx26ZxY/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https://www.youtube.com/watch?v=ccq4kx26ZxY | video_id: ccq4kx26ZxY | generated: 2026-10-07T20:38:05Z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이 영상은 AI 기술이 1인 기업의 사업 규모를 어떻게 혁신적으로 확장시키는지 탐구합니다. 특히, 혼자 시작하여 6개월 만에 8천만 달러 규모로 매각된 Base44 사례를 통해 AI 기반 1인 사업의 잠재력을 강조합니다. 영상은 AI 트레이닝 전문가, 프랙셔널 전문가, 니치 미디어, 홈서비스 리드 생성, AI 광고 콘텐츠 스튜디오, 마이크로 SaaS, 버티컬 AI 자동화 등 미국에서 주목받는 7가지 1인 사업 아이디어를 소개합니다. 각 사업의 수요 증가 요인, 수익 모델, 그리고 한국 시장 적용 가능성에 대한 개요를 제공하며, AI를 활용한 창업을 고려하는 이들에게 실질적인 영감을 주고자 합니다. (트랜스크립트 부재로 메타데이터 기반 추론)</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https://www.youtube.com/watch?v=ccq4kx26ZxY | video_id: ccq4kx26ZxY | generated: 2026-10-07T20:38:05Z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00:00 혼자 시작해 1,000억 원 규모 매각으로 이어진 Base44</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01:36 7위｜AI 트레이닝 전문가</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02:36 6위｜프랙셔널 전문가: 필요한 만큼 전문성을 파는 사업</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03:40 5위｜니치 미디어: 특정 고객을 모으는 콘텐츠 사업</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05:05 4위｜홈서비스 리드 생성: 지역 업체에 고객을 연결하는 사업</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06:52 3위｜AI 광고 콘텐츠 스튜디오</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https://www.youtube.com/watch?v=ccq4kx26ZxY | video_id: ccq4kx26ZxY | generated: 2026-10-07T20:38:05Z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기술을 활용한 1인 기업의 사업 확장 및 고수익 창출 가능성</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전문 지식과 AI를 결합한 새로운 형태의 컨설팅 및 서비스 사업 모델</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특정 니즈를 가진 고객층을 타겟팅하는 버티컬 및 니치 시장의 중요성</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기반 자동화 및 효율성 증대를 통한 사업 운영 간소화</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마이크로 SaaS와 같은 구독형 소프트웨어 모델의 잠재력</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다양한 산업 분야에 AI를 적용하여 문제를 해결하는 버티컬 AI 자동화</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https://www.youtube.com/watch?v=ccq4kx26ZxY | video_id: ccq4kx26ZxY | generated: 2026-10-07T20:38:05Z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기반 비즈니스 모델 연구 및 트렌드 분석 자료로 활용</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내부 프로젝트 및 스타트업 아이디어 발굴을 위한 영감 제공</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DreamLabs의 AI 솔루션을 활용한 잠재적 1인 기업가 지원 프로그램 기획 검토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교육 콘텐츠 또는 튜토리얼 제작 시, 실제 적용 가능한 비즈니스 사례로 참고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 또는 자동화 도구 개발 시, 버티컬 AI 자동화 아이디어 검토</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기반 콘텐츠 생성 도구의 시장 적용 가능성 및 수익 모델 연구</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https://www.youtube.com/watch?v=ccq4kx26ZxY | video_id: ccq4kx26ZxY | generated: 2026-10-07T20:38:05Z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각 7가지 사업 모델의 구체적인 수익화 방식 및 성공 요인 (트랜스크립트 부재로 상세 내용 확인 필요)</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각 사업 아이디어의 한국 시장 적용 방안에 대한 구체적인 예시 및 현실성 (트랜스크립트 부재로 상세 내용 확인 필요)</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Base44의 8천만 달러 매각 과정 및 AI 활용 방식에 대한 상세 정보</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영상에서 언급된 '실행의 중요성'에 대한 구체적인 조언 및 사례</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인스타그램 테마 페이지 비즈니스의 상세 내용 및 성공 요인 (고정 댓글 영상 확인 필요)</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https://www.youtube.com/watch?v=ccq4kx26ZxY | video_id: ccq4kx26ZxY | generated: 2026-10-07T20:38:05Z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1000억에 매각까지 했다는 미국 1인 기업가</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비즈니스 헌터</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ccq4kx26ZxY</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https://www.youtube.com/watch?v=ccq4kx26ZxY</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2026-10-07T20:38:05Z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https://www.youtube.com/watch?v=ccq4kx26ZxY | video_id: ccq4kx26ZxY | generated: 2026-10-07T20:38:05Z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1000억에 매각까지 했다는 미국 1인 기업가</dc:title>
  <dc:subject>YouTube information summary</dc:subject>
  <dc:creator>DreamLabs Collector</dc:creator>
  <cp:lastModifiedBy>DreamLabs Collector</cp:lastModifiedBy>
  <cp:revision>1</cp:revision>
  <dcterms:created xsi:type="dcterms:W3CDTF">2026-10-07T20:38:05Z</dcterms:created>
  <dcterms:modified xsi:type="dcterms:W3CDTF">2026-10-07T20:38:05Z</dcterms:modified>
</cp:coreProperties>
</file>