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Run Uncensored AI from USB 🔥 No Internet, No Limits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인터넷 연결 없이 USB 드라이브에서 검열되지 않은 AI 모델을 실행하는 방법을 안내합니다. AnythingLLM과 Ollama와 같은 도구를 사용하여 Windows 및 Mac에서 개인화된 오프라인 AI 어시스턴트를 구축할 수 있습니다. 이 포터블 설정은 인터넷 제한이나 개인 정보 보호 문제 없이 LLM을 어디서든 활용할 수 있게 해줍니다. 영상은 USB 설정, 모델 설치, 실행 방법 및 AI 제한 제거 과정을 포함합니다. 이 기술은 개인 정보 보호를 강화하고 인터넷 연결이 불안정한 환경에서도 AI를 활용할 수 있는 가능성을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Tech Jarves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cqrMfO6AZRU</a:t>
            </a:r>
            <a:endParaRPr lang="en-US" sz="1050" dirty="0"/>
          </a:p>
        </p:txBody>
      </p:sp>
      <p:pic>
        <p:nvPicPr>
          <p:cNvPr id="13" name="Image 0" descr="assets/generated/videos/cqrMfO6AZRU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인터넷 연결 없이 USB 드라이브에서 검열되지 않은 AI 모델을 실행하는 방법을 안내합니다. AnythingLLM과 Ollama와 같은 도구를 사용하여 Windows 및 Mac에서 개인화된 오프라인 AI 어시스턴트를 구축할 수 있습니다. 이 포터블 설정은 인터넷 제한이나 개인 정보 보호 문제 없이 LLM을 어디서든 활용할 수 있게 해줍니다. 영상은 USB 설정, 모델 설치, 실행 방법 및 AI 제한 제거 과정을 포함합니다. 이 기술은 개인 정보 보호를 강화하고 인터넷 연결이 불안정한 환경에서도 AI를 활용할 수 있는 가능성을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소개 및 주제 설명 (00:00)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USB 설정 및 요구 사항 안내 (00:35)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USB에 오프라인 LLM 모델 설치 방법 (01:51)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USB에서 AI 실행 (Windows/Mac) (02:46)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제한 제거 방법 (04:04)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오프라인 AI 테스트 (04:34)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Portable AI: USB 드라이브를 활용한 휴대 가능한 AI 솔루션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Uncensored AI: 검열 및 제한 없는 AI 모델 실행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Offline LLM: 인터넷 연결 없이 로컬 환경에서 LLM 구동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Privacy &amp; Security: 개인 정보 보호 및 데이터 보안 강화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AnythingLLM &amp; Ollama: 오프라인 AI 구축을 위한 핵심 도구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Cross-Platform Compatibility: Windows 및 Mac 지원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민감 정보 처리 및 분석을 위한 보안 강화된 오프라인 AI 환경 구축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인터넷 접근이 제한된 환경(예: 현장 조사, 보안 구역)에서의 AI 활용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 맞춤형 AI 어시스턴트 개발 및 테스트를 위한 프로토타이핑 도구로 활용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모델의 편향성 및 검열 여부를 연구하기 위한 실험 환경 제공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유출 위험 없이 내부 데이터를 기반으로 AI 모델을 튜닝하는 데 사용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AnythingLLM 및 Ollama의 최신 버전 호환성 및 설치 절차 상세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다양한 LLM 모델과의 호환성 및 성능 테스트 결과 검증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USB 환경에서의 구동 안정성 및 속도 테스트 결과 확인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'AI 제한 제거'의 구체적인 방법론 및 그 결과에 대한 검증 필요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제시된 GitHub 저장소의 최신 업데이트 및 보안 취약점 점검 필요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Run Uncensored AI from USB 🔥 No Internet, No Limits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Tech Jarves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cqrMfO6AZRU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https://www.youtube.com/watch?v=cqrMfO6AZRU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2026-06-05T16:11:34Z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https://www.youtube.com/watch?v=cqrMfO6AZRU | video_id: cqrMfO6AZRU | generated: 2026-06-05T16:11:34Z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 Uncensored AI from USB 🔥 No Internet, No Limits</dc:title>
  <dc:subject>YouTube information summary</dc:subject>
  <dc:creator>DreamLabs Collector</dc:creator>
  <cp:lastModifiedBy>DreamLabs Collector</cp:lastModifiedBy>
  <cp:revision>1</cp:revision>
  <dcterms:created xsi:type="dcterms:W3CDTF">2026-06-05T16:11:35Z</dcterms:created>
  <dcterms:modified xsi:type="dcterms:W3CDTF">2026-06-05T16:11:35Z</dcterms:modified>
</cp:coreProperties>
</file>