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그래프 엔지니어링, 하네스 엔지니어링 결국 이게 전부입니다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확률론적 LLM을 안정적이고 유연한 Agent로 전환하는 핵심 방법론으로 '하네스 엔지니어링'과 '그래프 엔지니어링'을 제시합니다. 두 방법론은 결정론적 코드를 활용하여 LLM의 예측 불가능성을 제어하고, 신뢰할 수 있는 AI Agent를 구축하는 데 중점을 둡니다. 이는 LLM 기반 시스템의 실제 적용 가능성을 높이는 핵심 기술로 설명되며, 복잡한 AI 시스템 설계 및 구현에 필수적인 접근 방식으로 강조됩니다. 궁극적으로 이들은 AI Agent의 신뢰성과 유연성을 확보하여 다양한 비즈니스 환경에 적용될 수 있도록 돕습니다.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Bloom 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dR81q1bJVSA</a:t>
            </a:r>
            <a:endParaRPr lang="en-US" sz="1050" dirty="0"/>
          </a:p>
        </p:txBody>
      </p:sp>
      <p:pic>
        <p:nvPicPr>
          <p:cNvPr id="13" name="Image 0" descr="assets/generated/videos/dR81q1bJVSA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https://www.youtube.com/watch?v=dR81q1bJVSA | video_id: dR81q1bJVSA | generated: 2026-08-02T15:26:28Z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확률론적 LLM을 안정적이고 유연한 Agent로 전환하는 핵심 방법론으로 '하네스 엔지니어링'과 '그래프 엔지니어링'을 제시합니다. 두 방법론은 결정론적 코드를 활용하여 LLM의 예측 불가능성을 제어하고, 신뢰할 수 있는 AI Agent를 구축하는 데 중점을 둡니다. 이는 LLM 기반 시스템의 실제 적용 가능성을 높이는 핵심 기술로 설명되며, 복잡한 AI 시스템 설계 및 구현에 필수적인 접근 방식으로 강조됩니다. 궁극적으로 이들은 AI Agent의 신뢰성과 유연성을 확보하여 다양한 비즈니스 환경에 적용될 수 있도록 돕습니다.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https://www.youtube.com/watch?v=dR81q1bJVSA | video_id: dR81q1bJVSA | generated: 2026-08-02T15:26:28Z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서론: LLM Agent 개발의 도전 과제 (확률론적 특성) - *metadata 기반 추론*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하네스 엔지니어링의 개념 및 역할 - *metadata 기반 추론*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그래프 엔지니어링의 개념 및 역할 - *metadata 기반 추론*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두 방법론의 공통점 및 시너지 효과 - *metadata 기반 추론*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안정적이고 유연한 Agent 구축을 위한 중요성 - *metadata 기반 추론*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결론: 미래 AI Agent 개발 방향 및 시사점 - *metadata 기반 추론*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https://www.youtube.com/watch?v=dR81q1bJVSA | video_id: dR81q1bJVSA | generated: 2026-08-02T15:26:28Z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LLM의 확률론적 특성을 결정론적 코드로 제어하는 접근법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하네스 엔지니어링: LLM 주변에 안정적인 제어 및 인터페이스 계층 구축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그래프 엔지니어링: Agent의 복잡한 작업 흐름과 의사결정 구조를 시각화 및 관리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안정성과 유연성을 동시에 갖춘 AI Agent 구현의 중요성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Agent의 신뢰성 및 실용성을 높여 실제 서비스 적용 가능성 확대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복잡한 AI 시스템 설계 및 개발에 필수적인 엔지니어링 원칙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https://www.youtube.com/watch?v=dR81q1bJVSA | video_id: dR81q1bJVSA | generated: 2026-08-02T15:26:28Z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AI Agent 개발 프로젝트에 하네스/그래프 엔지니어링 방법론 도입 검토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기반 서비스의 안정성 및 예측 가능성 향상 방안 모색 및 적용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복잡한 워크플로우를 가진 AI 시스템 설계 시 그래프 기반 접근법 활용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AI 솔루션의 신뢰성 및 유지보수성 강화를 위한 기술 표준 수립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AI Agent 제품 기획 시 핵심 기술 요소로 고려 및 선행 연구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https://www.youtube.com/watch?v=dR81q1bJVSA | video_id: dR81q1bJVSA | generated: 2026-08-02T15:26:28Z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하네스 엔지니어링과 그래프 엔지니어링의 구체적인 정의 및 실제 적용 예시 (영상 시청 필요)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두 방법론이 LLM의 확률론적 특성을 결정론적으로 제어하는 상세 메커니즘 (영상 시청 필요)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엔지니어링 방법론의 장단점, 적용 시 고려사항 및 한계점 (영상 시청 필요)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성공 사례 또는 실패 사례 분석을 통한 실증적 효과 확인 (영상 시청 또는 추가 리서치 필요)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AI Agent 개발 로드맵 또는 미래 비전의 구체적인 내용 (영상 시청 필요)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https://www.youtube.com/watch?v=dR81q1bJVSA | video_id: dR81q1bJVSA | generated: 2026-08-02T15:26:28Z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그래프 엔지니어링, 하네스 엔지니어링 결국 이게 전부입니다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Bloom 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dR81q1bJVSA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https://www.youtube.com/watch?v=dR81q1bJVSA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2026-08-02T15:26:28Z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https://www.youtube.com/watch?v=dR81q1bJVSA | video_id: dR81q1bJVSA | generated: 2026-08-02T15:26:28Z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그래프 엔지니어링, 하네스 엔지니어링 결국 이게 전부입니다</dc:title>
  <dc:subject>YouTube information summary</dc:subject>
  <dc:creator>DreamLabs Collector</dc:creator>
  <cp:lastModifiedBy>DreamLabs Collector</cp:lastModifiedBy>
  <cp:revision>1</cp:revision>
  <dcterms:created xsi:type="dcterms:W3CDTF">2026-08-02T15:26:29Z</dcterms:created>
  <dcterms:modified xsi:type="dcterms:W3CDTF">2026-08-02T15:26:29Z</dcterms:modified>
</cp:coreProperties>
</file>