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헛소리 막을 '확실한 해법'..'한국 천재들' 돌파구 찾았다 (에디터픽) / SBS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SBS 뉴스 보도에 따르면, 국내 연구팀이 AI의 '할루시네이션(환각)' 현상 원인을 규명하고 이를 방지할 수 있는 돌파구를 찾았습니다. 연구팀은 AI가 학습 전 '아무것도 모르는 상태'를 먼저 학습하도록 하는 예열 단계를 도입하여, AI가 모르는 것에 대해 과신하지 않고 '모른다'고 답하게 만들었습니다. 이 방법은 기존 대규모 학습 AI에는 적용하기 어렵지만, 새로 개발되는 대화형 AI나 자율주행 AI 등에 도입 가능성이 제시되었습니다. 해당 연구 결과는 국제 학술지 '네이처 머신 인텔리전스'에 게재되어 그 중요성을 인정받았습니다. 이 기술은 AI의 신뢰성을 높여 다양한 분야에서의 활용도를 증대시킬 잠재력을 가집니다.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SBS 뉴스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dcsvMlyhhAI</a:t>
            </a:r>
            <a:endParaRPr lang="en-US" sz="1050" dirty="0"/>
          </a:p>
        </p:txBody>
      </p:sp>
      <p:pic>
        <p:nvPicPr>
          <p:cNvPr id="13" name="Image 0" descr="assets/generated/videos/dcsvMlyhhAI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https://www.youtube.com/watch?v=dcsvMlyhhAI | video_id: dcsvMlyhhAI | generated: 2026-06-05T16:09:45Z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SBS 뉴스 보도에 따르면, 국내 연구팀이 AI의 '할루시네이션(환각)' 현상 원인을 규명하고 이를 방지할 수 있는 돌파구를 찾았습니다. 연구팀은 AI가 학습 전 '아무것도 모르는 상태'를 먼저 학습하도록 하는 예열 단계를 도입하여, AI가 모르는 것에 대해 과신하지 않고 '모른다'고 답하게 만들었습니다. 이 방법은 기존 대규모 학습 AI에는 적용하기 어렵지만, 새로 개발되는 대화형 AI나 자율주행 AI 등에 도입 가능성이 제시되었습니다. 해당 연구 결과는 국제 학술지 '네이처 머신 인텔리전스'에 게재되어 그 중요성을 인정받았습니다. 이 기술은 AI의 신뢰성을 높여 다양한 분야에서의 활용도를 증대시킬 잠재력을 가집니다.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https://www.youtube.com/watch?v=dcsvMlyhhAI | video_id: dcsvMlyhhAI | generated: 2026-06-05T16:09:45Z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할루시네이션 문제 제기 및 사례 (이정후 홈런, 세종대왕 맥북)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일반인 인터뷰를 통한 문제점 인식 (정확성, 불명확한 인용)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국내 연구팀의 할루시네이션 원인 규명 (과신 문제)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연구팀의 해결책 제시 (예열 단계, '아무것도 모른다' 학습)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해결책의 효과 및 적용 가능 범위 설명 (과신 제거, 신규 AI 적용)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연구 결과의 학술지 게재 및 의의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https://www.youtube.com/watch?v=dcsvMlyhhAI | video_id: dcsvMlyhhAI | generated: 2026-06-05T16:09:45Z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할루시네이션: AI가 허위 정보를 사실처럼 확신하여 답변하는 현상.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과신(Overconfidence): AI가 근거 없이 특정 답변에 높은 확률을 부여하여 잘못된 정보를 확신하는 경향.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예열 단계(Warm-up Phase): AI가 본격적인 학습에 앞서 무의미한 데이터를 학습하여 '아무것도 모르는 상태'를 인지하게 하는 과정.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'모른다'고 답하는 능력: 예열 단계를 통해 AI가 불확실한 정보에 대해 솔직하게 모른다고 인정하는 능력.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신규 AI 적용 가능성: 기존 대규모 학습 AI보다 새로 개발되는 대화형 AI 및 자율주행 AI에 효과적인 적용이 기대됨.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인간 두뇌 발달 착안: 인간의 인지 발달 과정에서 영감을 얻어 AI 학습 방법을 개선.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https://www.youtube.com/watch?v=dcsvMlyhhAI | video_id: dcsvMlyhhAI | generated: 2026-06-05T16:09:45Z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DreamLabs의 신규 AI 모델 개발 시, 초기 학습 단계에 '예열 단계'를 도입하여 할루시네이션 현상을 선제적으로 방지하는 방안 검토.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자율주행 AI 또는 고신뢰성이 요구되는 AI 시스템 개발 시, 본 연구의 '모른다'고 답하는 능력을 통합하여 안전성 및 신뢰도 향상.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AI 기반 리서치 및 분석 도구의 답변 신뢰도를 높이기 위한 후처리 또는 재학습 방안 연구.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모델의 '과신' 정도를 측정하고 제어하는 내부 평가 지표 및 방법론 개발에 본 연구의 원리 활용.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윤리 및 책임성(AI Ethics &amp; Accountability) 프레임워크에 '불확실성 인지 및 표현' 기능을 포함하는 연구.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KAIST 등 국내 연구기관과의 협력을 통해 AI 할루시네이션 방지 기술의 추가적인 발전 및 DreamLabs 제품 적용 가능성 탐색.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https://www.youtube.com/watch?v=dcsvMlyhhAI | video_id: dcsvMlyhhAI | generated: 2026-06-05T16:09:45Z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연구팀의 정확한 구성원 및 소속 기관 (KAIST 백세범 교수 외 다른 연구자 확인 필요).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네이처 머신 인텔리전스에 게재된 논문의 정확한 제목, 저자 목록, 초록 및 전문 검토를 통한 상세 방법론 및 결과 확인.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예열 단계에 사용된 '무의미한 데이터'의 구체적인 정의 및 학습 방식에 대한 기술적 세부 사항.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해당 기술이 '새로 개발되는 대화형 AI나 자율주행 AI'에 적용될 때의 구체적인 성능 향상 지표 및 한계점.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기존 대규모 학습 AI에 적용하기 어려운 이유에 대한 기술적 설명 및 우회 적용 가능성 여부.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이정후 홈런 개수, 세종대왕 맥북 등 할루시네이션 사례에 대한 연구팀의 실제 실험 결과 및 개선 효과 데이터.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https://www.youtube.com/watch?v=dcsvMlyhhAI | video_id: dcsvMlyhhAI | generated: 2026-06-05T16:09:45Z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AI 헛소리 막을 '확실한 해법'..'한국 천재들' 돌파구 찾았다 (에디터픽) / SBS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SBS 뉴스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dcsvMlyhhAI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https://www.youtube.com/watch?v=dcsvMlyhhAI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2026-06-05T16:09:45Z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https://www.youtube.com/watch?v=dcsvMlyhhAI | video_id: dcsvMlyhhAI | generated: 2026-06-05T16:09:45Z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헛소리 막을 '확실한 해법'..'한국 천재들' 돌파구 찾았다 (에디터픽) / SBS</dc:title>
  <dc:subject>YouTube information summary</dc:subject>
  <dc:creator>DreamLabs Collector</dc:creator>
  <cp:lastModifiedBy>DreamLabs Collector</cp:lastModifiedBy>
  <cp:revision>1</cp:revision>
  <dcterms:created xsi:type="dcterms:W3CDTF">2026-06-05T16:09:45Z</dcterms:created>
  <dcterms:modified xsi:type="dcterms:W3CDTF">2026-06-05T16:09:45Z</dcterms:modified>
</cp:coreProperties>
</file>