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90%가 모르는 클로드 영상제작 자동화하기 | 클로드 X 힉스필드 MCP (+스킬제공)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AI와 Higgsfield MCP를 연동하여 고품질 홍보 영상을 자동 제작하는 방법을 소개합니다. Claude가 영상의 '두뇌' 역할을 하고 Higgsfield가 실제 영상 생성을 담당하며, 몇 마디 입력만으로 반복 작업 없이 영상을 만들 수 있다고 주장합니다. 영상은 연동 방법, 커스텀 스킬 추가, 단계별 영상 제작, 한글 자막 편집, 그리고 웹사이트 배경 영상 추가 팁까지 다룹니다. 이 기술은 영상 제작에 드는 시간과 노력을 크게 줄여줄 잠재력이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그린코끼리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dgv8UiyyV6M</a:t>
            </a:r>
            <a:endParaRPr lang="en-US" sz="1050" dirty="0"/>
          </a:p>
        </p:txBody>
      </p:sp>
      <p:pic>
        <p:nvPicPr>
          <p:cNvPr id="13" name="Image 0" descr="assets/generated/videos/dgv8UiyyV6M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AI와 Higgsfield MCP를 연동하여 고품질 홍보 영상을 자동 제작하는 방법을 소개합니다. Claude가 영상의 '두뇌' 역할을 하고 Higgsfield가 실제 영상 생성을 담당하며, 몇 마디 입력만으로 반복 작업 없이 영상을 만들 수 있다고 주장합니다. 영상은 연동 방법, 커스텀 스킬 추가, 단계별 영상 제작, 한글 자막 편집, 그리고 웹사이트 배경 영상 추가 팁까지 다룹니다. 이 기술은 영상 제작에 드는 시간과 노력을 크게 줄여줄 잠재력이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결과부터 확인하기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핵심 1분만에 빠르게 이해하기 (00:48)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힉스필드 MCP로 클로드와 연동하기 (01:40)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커스텀 스킬 추가하기 (03:25)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스킬로 홍보영상 단계별로 만들기 (04:15)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한글자막 추가해서 편집 완료하기 (07:55)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영상 자동화: Claude와 Higgsfield를 결합하여 영상 제작 과정을 자동화.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Claude의 기획 능력: Claude가 영상의 콘셉트와 스크립트를 생성하는 핵심 역할 수행.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Higgsfield의 생성 능력: Higgsfield가 Claude의 지시를 바탕으로 실제 영상 콘텐츠를 제작.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커스텀 스킬 활용: 특정 목적에 맞는 영상 제작을 위한 맞춤형 스킬 추가 및 사용.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간편한 연동 및 사용: 복잡한 반복 작업 없이 몇 마디 입력으로 영상 제작 가능.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다국어 자막 지원: 한글 자막 편집 기능을 통해 국내 사용자 접근성 강화.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홍보 및 마케팅 콘텐츠 제작: DreamLabs의 신기술, 연구 성과, 프로젝트 등을 소개하는 홍보 영상을 빠르고 효율적으로 제작.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브리핑 및 교육 자료: 복잡한 기술 개념을 시각적으로 설명하는 짧은 교육 영상 또는 브리핑 자료 생성.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연구 결과 시각화: 연구 데이터를 기반으로 한 동적 인포그래픽 또는 요약 영상 제작.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프로토타입 및 데모 영상: 개발 중인 서비스나 제품의 작동 방식을 보여주는 데모 영상 신속 제작.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콘텐츠 생성 워크플로우 연구: Claude와 같은 LLM을 활용한 콘텐츠 생성 파이프라인 구축 및 최적화 연구.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품질 및 실제 자동화 수준: '고품질' 영상의 실제 수준과 '반복 작업 없이' 영상이 생성되는 자동화의 범위 확인 필요.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스킬의 실제 기능 및 유용성: 제공되는 커스텀 스킬이 얼마나 유연하고 강력한지, DreamLabs의 특정 요구사항에 맞춤 설정 가능한지 검증 필요.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Higgsfield MCP의 사용자 인터페이스 및 학습 곡선: 실제 사용 편의성과 인터페이스의 직관성 확인.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비용 효율성 및 라이선스 모델: Claude 및 Higgsfield 사용에 따른 실제 비용과 라이선스 정책 분석.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한글 자막 편집의 정확성 및 유연성: 한글 자막 생성 및 편집 기능의 품질과 세부 조정 가능성 확인. (Metadata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스폰서십이 콘텐츠 객관성에 미치는 영향: 영상 내용이 Higgsfield의 장점을 과장하지 않았는지 교차 검증 필요. (Metadata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90%가 모르는 클로드 영상제작 자동화하기 | 클로드 X 힉스필드 MCP (+스킬제공)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그린코끼리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dgv8UiyyV6M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https://www.youtube.com/watch?v=dgv8UiyyV6M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2026-07-09T04:43:52Z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https://www.youtube.com/watch?v=dgv8UiyyV6M | video_id: dgv8UiyyV6M | generated: 2026-07-09T04:43:52Z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90%가 모르는 클로드 영상제작 자동화하기 | 클로드 X 힉스필드 MCP (+스킬제공)</dc:title>
  <dc:subject>YouTube information summary</dc:subject>
  <dc:creator>DreamLabs Collector</dc:creator>
  <cp:lastModifiedBy>DreamLabs Collector</cp:lastModifiedBy>
  <cp:revision>1</cp:revision>
  <dcterms:created xsi:type="dcterms:W3CDTF">2026-07-09T04:43:53Z</dcterms:created>
  <dcterms:modified xsi:type="dcterms:W3CDTF">2026-07-09T04:43:53Z</dcterms:modified>
</cp:coreProperties>
</file>